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A6FE2543-67B9-4BD4-97D1-CEFA4CDBF5C7}"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27" name="PlaceHolder 2"/>
          <p:cNvSpPr>
            <a:spLocks noGrp="1"/>
          </p:cNvSpPr>
          <p:nvPr>
            <p:ph/>
          </p:nvPr>
        </p:nvSpPr>
        <p:spPr>
          <a:xfrm>
            <a:off x="722160" y="2906640"/>
            <a:ext cx="7772040" cy="71532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28" name="PlaceHolder 3"/>
          <p:cNvSpPr>
            <a:spLocks noGrp="1"/>
          </p:cNvSpPr>
          <p:nvPr>
            <p:ph/>
          </p:nvPr>
        </p:nvSpPr>
        <p:spPr>
          <a:xfrm>
            <a:off x="722160" y="3690360"/>
            <a:ext cx="7772040" cy="71532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4805C5CD-AD48-47A4-9ADC-7A2AD7EE5253}"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30" name="PlaceHolder 2"/>
          <p:cNvSpPr>
            <a:spLocks noGrp="1"/>
          </p:cNvSpPr>
          <p:nvPr>
            <p:ph/>
          </p:nvPr>
        </p:nvSpPr>
        <p:spPr>
          <a:xfrm>
            <a:off x="72216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31" name="PlaceHolder 3"/>
          <p:cNvSpPr>
            <a:spLocks noGrp="1"/>
          </p:cNvSpPr>
          <p:nvPr>
            <p:ph/>
          </p:nvPr>
        </p:nvSpPr>
        <p:spPr>
          <a:xfrm>
            <a:off x="470484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32" name="PlaceHolder 4"/>
          <p:cNvSpPr>
            <a:spLocks noGrp="1"/>
          </p:cNvSpPr>
          <p:nvPr>
            <p:ph/>
          </p:nvPr>
        </p:nvSpPr>
        <p:spPr>
          <a:xfrm>
            <a:off x="72216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33" name="PlaceHolder 5"/>
          <p:cNvSpPr>
            <a:spLocks noGrp="1"/>
          </p:cNvSpPr>
          <p:nvPr>
            <p:ph/>
          </p:nvPr>
        </p:nvSpPr>
        <p:spPr>
          <a:xfrm>
            <a:off x="470484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4EF827D-03F2-442B-8C97-F19847E576EE}"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35" name="PlaceHolder 2"/>
          <p:cNvSpPr>
            <a:spLocks noGrp="1"/>
          </p:cNvSpPr>
          <p:nvPr>
            <p:ph/>
          </p:nvPr>
        </p:nvSpPr>
        <p:spPr>
          <a:xfrm>
            <a:off x="722160" y="290664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36" name="PlaceHolder 3"/>
          <p:cNvSpPr>
            <a:spLocks noGrp="1"/>
          </p:cNvSpPr>
          <p:nvPr>
            <p:ph/>
          </p:nvPr>
        </p:nvSpPr>
        <p:spPr>
          <a:xfrm>
            <a:off x="3350160" y="290664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37" name="PlaceHolder 4"/>
          <p:cNvSpPr>
            <a:spLocks noGrp="1"/>
          </p:cNvSpPr>
          <p:nvPr>
            <p:ph/>
          </p:nvPr>
        </p:nvSpPr>
        <p:spPr>
          <a:xfrm>
            <a:off x="5977800" y="290664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38" name="PlaceHolder 5"/>
          <p:cNvSpPr>
            <a:spLocks noGrp="1"/>
          </p:cNvSpPr>
          <p:nvPr>
            <p:ph/>
          </p:nvPr>
        </p:nvSpPr>
        <p:spPr>
          <a:xfrm>
            <a:off x="722160" y="369036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39" name="PlaceHolder 6"/>
          <p:cNvSpPr>
            <a:spLocks noGrp="1"/>
          </p:cNvSpPr>
          <p:nvPr>
            <p:ph/>
          </p:nvPr>
        </p:nvSpPr>
        <p:spPr>
          <a:xfrm>
            <a:off x="3350160" y="369036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40" name="PlaceHolder 7"/>
          <p:cNvSpPr>
            <a:spLocks noGrp="1"/>
          </p:cNvSpPr>
          <p:nvPr>
            <p:ph/>
          </p:nvPr>
        </p:nvSpPr>
        <p:spPr>
          <a:xfrm>
            <a:off x="5977800" y="369036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607B0822-D69D-4614-9D2A-4487B03CA0DB}"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627798EA-C340-4D88-84ED-CC023E80D9C8}"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47" name="PlaceHolder 2"/>
          <p:cNvSpPr>
            <a:spLocks noGrp="1"/>
          </p:cNvSpPr>
          <p:nvPr>
            <p:ph type="subTitle"/>
          </p:nvPr>
        </p:nvSpPr>
        <p:spPr>
          <a:xfrm>
            <a:off x="722160" y="2906640"/>
            <a:ext cx="7772040" cy="14997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D6C1A094-E664-4934-B969-D19DD05F8417}"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49" name="PlaceHolder 2"/>
          <p:cNvSpPr>
            <a:spLocks noGrp="1"/>
          </p:cNvSpPr>
          <p:nvPr>
            <p:ph/>
          </p:nvPr>
        </p:nvSpPr>
        <p:spPr>
          <a:xfrm>
            <a:off x="722160" y="2906640"/>
            <a:ext cx="777204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DB1316CC-DE44-4826-95A3-5687FBF61592}"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51" name="PlaceHolder 2"/>
          <p:cNvSpPr>
            <a:spLocks noGrp="1"/>
          </p:cNvSpPr>
          <p:nvPr>
            <p:ph/>
          </p:nvPr>
        </p:nvSpPr>
        <p:spPr>
          <a:xfrm>
            <a:off x="72216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52" name="PlaceHolder 3"/>
          <p:cNvSpPr>
            <a:spLocks noGrp="1"/>
          </p:cNvSpPr>
          <p:nvPr>
            <p:ph/>
          </p:nvPr>
        </p:nvSpPr>
        <p:spPr>
          <a:xfrm>
            <a:off x="470484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BB061167-EBF0-4CED-9BB3-690D282298F5}"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11609BA2-09C1-4B7C-95BE-8C06F77CA8B6}"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722160" y="4406760"/>
            <a:ext cx="7772040" cy="63140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EE244CA3-11B4-4E2D-945A-DD80FBEA7E8E}"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56" name="PlaceHolder 2"/>
          <p:cNvSpPr>
            <a:spLocks noGrp="1"/>
          </p:cNvSpPr>
          <p:nvPr>
            <p:ph/>
          </p:nvPr>
        </p:nvSpPr>
        <p:spPr>
          <a:xfrm>
            <a:off x="72216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57" name="PlaceHolder 3"/>
          <p:cNvSpPr>
            <a:spLocks noGrp="1"/>
          </p:cNvSpPr>
          <p:nvPr>
            <p:ph/>
          </p:nvPr>
        </p:nvSpPr>
        <p:spPr>
          <a:xfrm>
            <a:off x="470484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58" name="PlaceHolder 4"/>
          <p:cNvSpPr>
            <a:spLocks noGrp="1"/>
          </p:cNvSpPr>
          <p:nvPr>
            <p:ph/>
          </p:nvPr>
        </p:nvSpPr>
        <p:spPr>
          <a:xfrm>
            <a:off x="72216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49AB93F0-12D5-4C01-B933-3176627BA61B}"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6" name="PlaceHolder 2"/>
          <p:cNvSpPr>
            <a:spLocks noGrp="1"/>
          </p:cNvSpPr>
          <p:nvPr>
            <p:ph type="subTitle"/>
          </p:nvPr>
        </p:nvSpPr>
        <p:spPr>
          <a:xfrm>
            <a:off x="722160" y="2906640"/>
            <a:ext cx="7772040" cy="14997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7E460F1F-271E-4398-8F69-E30180C91E41}"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60" name="PlaceHolder 2"/>
          <p:cNvSpPr>
            <a:spLocks noGrp="1"/>
          </p:cNvSpPr>
          <p:nvPr>
            <p:ph/>
          </p:nvPr>
        </p:nvSpPr>
        <p:spPr>
          <a:xfrm>
            <a:off x="72216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61" name="PlaceHolder 3"/>
          <p:cNvSpPr>
            <a:spLocks noGrp="1"/>
          </p:cNvSpPr>
          <p:nvPr>
            <p:ph/>
          </p:nvPr>
        </p:nvSpPr>
        <p:spPr>
          <a:xfrm>
            <a:off x="470484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62" name="PlaceHolder 4"/>
          <p:cNvSpPr>
            <a:spLocks noGrp="1"/>
          </p:cNvSpPr>
          <p:nvPr>
            <p:ph/>
          </p:nvPr>
        </p:nvSpPr>
        <p:spPr>
          <a:xfrm>
            <a:off x="470484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28014BBE-D509-4C9B-9084-1636A7784AC3}"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64" name="PlaceHolder 2"/>
          <p:cNvSpPr>
            <a:spLocks noGrp="1"/>
          </p:cNvSpPr>
          <p:nvPr>
            <p:ph/>
          </p:nvPr>
        </p:nvSpPr>
        <p:spPr>
          <a:xfrm>
            <a:off x="72216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65" name="PlaceHolder 3"/>
          <p:cNvSpPr>
            <a:spLocks noGrp="1"/>
          </p:cNvSpPr>
          <p:nvPr>
            <p:ph/>
          </p:nvPr>
        </p:nvSpPr>
        <p:spPr>
          <a:xfrm>
            <a:off x="470484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66" name="PlaceHolder 4"/>
          <p:cNvSpPr>
            <a:spLocks noGrp="1"/>
          </p:cNvSpPr>
          <p:nvPr>
            <p:ph/>
          </p:nvPr>
        </p:nvSpPr>
        <p:spPr>
          <a:xfrm>
            <a:off x="722160" y="3690360"/>
            <a:ext cx="7772040" cy="71532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A2F6AC7F-34BC-493F-B2C4-61B15DEB0F88}"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68" name="PlaceHolder 2"/>
          <p:cNvSpPr>
            <a:spLocks noGrp="1"/>
          </p:cNvSpPr>
          <p:nvPr>
            <p:ph/>
          </p:nvPr>
        </p:nvSpPr>
        <p:spPr>
          <a:xfrm>
            <a:off x="722160" y="2906640"/>
            <a:ext cx="7772040" cy="71532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69" name="PlaceHolder 3"/>
          <p:cNvSpPr>
            <a:spLocks noGrp="1"/>
          </p:cNvSpPr>
          <p:nvPr>
            <p:ph/>
          </p:nvPr>
        </p:nvSpPr>
        <p:spPr>
          <a:xfrm>
            <a:off x="722160" y="3690360"/>
            <a:ext cx="7772040" cy="71532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D4FBC3D2-D63A-4C86-8D2B-A04AD35F3992}"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71" name="PlaceHolder 2"/>
          <p:cNvSpPr>
            <a:spLocks noGrp="1"/>
          </p:cNvSpPr>
          <p:nvPr>
            <p:ph/>
          </p:nvPr>
        </p:nvSpPr>
        <p:spPr>
          <a:xfrm>
            <a:off x="72216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72" name="PlaceHolder 3"/>
          <p:cNvSpPr>
            <a:spLocks noGrp="1"/>
          </p:cNvSpPr>
          <p:nvPr>
            <p:ph/>
          </p:nvPr>
        </p:nvSpPr>
        <p:spPr>
          <a:xfrm>
            <a:off x="470484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73" name="PlaceHolder 4"/>
          <p:cNvSpPr>
            <a:spLocks noGrp="1"/>
          </p:cNvSpPr>
          <p:nvPr>
            <p:ph/>
          </p:nvPr>
        </p:nvSpPr>
        <p:spPr>
          <a:xfrm>
            <a:off x="72216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74" name="PlaceHolder 5"/>
          <p:cNvSpPr>
            <a:spLocks noGrp="1"/>
          </p:cNvSpPr>
          <p:nvPr>
            <p:ph/>
          </p:nvPr>
        </p:nvSpPr>
        <p:spPr>
          <a:xfrm>
            <a:off x="470484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AEE9A9AC-8B33-48D7-AFA9-CBCC3990324B}"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76" name="PlaceHolder 2"/>
          <p:cNvSpPr>
            <a:spLocks noGrp="1"/>
          </p:cNvSpPr>
          <p:nvPr>
            <p:ph/>
          </p:nvPr>
        </p:nvSpPr>
        <p:spPr>
          <a:xfrm>
            <a:off x="722160" y="290664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77" name="PlaceHolder 3"/>
          <p:cNvSpPr>
            <a:spLocks noGrp="1"/>
          </p:cNvSpPr>
          <p:nvPr>
            <p:ph/>
          </p:nvPr>
        </p:nvSpPr>
        <p:spPr>
          <a:xfrm>
            <a:off x="3350160" y="290664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78" name="PlaceHolder 4"/>
          <p:cNvSpPr>
            <a:spLocks noGrp="1"/>
          </p:cNvSpPr>
          <p:nvPr>
            <p:ph/>
          </p:nvPr>
        </p:nvSpPr>
        <p:spPr>
          <a:xfrm>
            <a:off x="5977800" y="290664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79" name="PlaceHolder 5"/>
          <p:cNvSpPr>
            <a:spLocks noGrp="1"/>
          </p:cNvSpPr>
          <p:nvPr>
            <p:ph/>
          </p:nvPr>
        </p:nvSpPr>
        <p:spPr>
          <a:xfrm>
            <a:off x="722160" y="369036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80" name="PlaceHolder 6"/>
          <p:cNvSpPr>
            <a:spLocks noGrp="1"/>
          </p:cNvSpPr>
          <p:nvPr>
            <p:ph/>
          </p:nvPr>
        </p:nvSpPr>
        <p:spPr>
          <a:xfrm>
            <a:off x="3350160" y="369036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81" name="PlaceHolder 7"/>
          <p:cNvSpPr>
            <a:spLocks noGrp="1"/>
          </p:cNvSpPr>
          <p:nvPr>
            <p:ph/>
          </p:nvPr>
        </p:nvSpPr>
        <p:spPr>
          <a:xfrm>
            <a:off x="5977800" y="369036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BBE5F18B-E312-495E-9EF7-53776236AD0F}"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5386C4DB-2D5D-4ECA-94EB-AC441C3CCDD3}"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88" name="PlaceHolder 2"/>
          <p:cNvSpPr>
            <a:spLocks noGrp="1"/>
          </p:cNvSpPr>
          <p:nvPr>
            <p:ph type="subTitle"/>
          </p:nvPr>
        </p:nvSpPr>
        <p:spPr>
          <a:xfrm>
            <a:off x="722160" y="2906640"/>
            <a:ext cx="7772040" cy="14997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48028BF2-464E-4FC9-9D0E-3E2E152CA9D5}"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90" name="PlaceHolder 2"/>
          <p:cNvSpPr>
            <a:spLocks noGrp="1"/>
          </p:cNvSpPr>
          <p:nvPr>
            <p:ph/>
          </p:nvPr>
        </p:nvSpPr>
        <p:spPr>
          <a:xfrm>
            <a:off x="722160" y="2906640"/>
            <a:ext cx="777204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F4F54705-B89E-47BD-A048-3806B79B9DE0}"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92" name="PlaceHolder 2"/>
          <p:cNvSpPr>
            <a:spLocks noGrp="1"/>
          </p:cNvSpPr>
          <p:nvPr>
            <p:ph/>
          </p:nvPr>
        </p:nvSpPr>
        <p:spPr>
          <a:xfrm>
            <a:off x="72216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93" name="PlaceHolder 3"/>
          <p:cNvSpPr>
            <a:spLocks noGrp="1"/>
          </p:cNvSpPr>
          <p:nvPr>
            <p:ph/>
          </p:nvPr>
        </p:nvSpPr>
        <p:spPr>
          <a:xfrm>
            <a:off x="470484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35E7067E-5B30-4277-93DA-A56D299A0C60}"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94F7B697-9E8C-4095-B531-1A77C812219A}"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8" name="PlaceHolder 2"/>
          <p:cNvSpPr>
            <a:spLocks noGrp="1"/>
          </p:cNvSpPr>
          <p:nvPr>
            <p:ph/>
          </p:nvPr>
        </p:nvSpPr>
        <p:spPr>
          <a:xfrm>
            <a:off x="722160" y="2906640"/>
            <a:ext cx="777204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F205D215-561E-4F9C-9833-0D9CAF8B7956}"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722160" y="4406760"/>
            <a:ext cx="7772040" cy="63140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0175C068-272C-4AB9-BC5E-81DB25EF4BAF}"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97" name="PlaceHolder 2"/>
          <p:cNvSpPr>
            <a:spLocks noGrp="1"/>
          </p:cNvSpPr>
          <p:nvPr>
            <p:ph/>
          </p:nvPr>
        </p:nvSpPr>
        <p:spPr>
          <a:xfrm>
            <a:off x="72216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98" name="PlaceHolder 3"/>
          <p:cNvSpPr>
            <a:spLocks noGrp="1"/>
          </p:cNvSpPr>
          <p:nvPr>
            <p:ph/>
          </p:nvPr>
        </p:nvSpPr>
        <p:spPr>
          <a:xfrm>
            <a:off x="470484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99" name="PlaceHolder 4"/>
          <p:cNvSpPr>
            <a:spLocks noGrp="1"/>
          </p:cNvSpPr>
          <p:nvPr>
            <p:ph/>
          </p:nvPr>
        </p:nvSpPr>
        <p:spPr>
          <a:xfrm>
            <a:off x="72216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02C55990-6F97-4F61-B7BF-FBE301FAD61E}"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01" name="PlaceHolder 2"/>
          <p:cNvSpPr>
            <a:spLocks noGrp="1"/>
          </p:cNvSpPr>
          <p:nvPr>
            <p:ph/>
          </p:nvPr>
        </p:nvSpPr>
        <p:spPr>
          <a:xfrm>
            <a:off x="72216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102" name="PlaceHolder 3"/>
          <p:cNvSpPr>
            <a:spLocks noGrp="1"/>
          </p:cNvSpPr>
          <p:nvPr>
            <p:ph/>
          </p:nvPr>
        </p:nvSpPr>
        <p:spPr>
          <a:xfrm>
            <a:off x="470484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103" name="PlaceHolder 4"/>
          <p:cNvSpPr>
            <a:spLocks noGrp="1"/>
          </p:cNvSpPr>
          <p:nvPr>
            <p:ph/>
          </p:nvPr>
        </p:nvSpPr>
        <p:spPr>
          <a:xfrm>
            <a:off x="470484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A32729E2-CD42-4A4F-BB77-C0290D2CA084}"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05" name="PlaceHolder 2"/>
          <p:cNvSpPr>
            <a:spLocks noGrp="1"/>
          </p:cNvSpPr>
          <p:nvPr>
            <p:ph/>
          </p:nvPr>
        </p:nvSpPr>
        <p:spPr>
          <a:xfrm>
            <a:off x="72216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106" name="PlaceHolder 3"/>
          <p:cNvSpPr>
            <a:spLocks noGrp="1"/>
          </p:cNvSpPr>
          <p:nvPr>
            <p:ph/>
          </p:nvPr>
        </p:nvSpPr>
        <p:spPr>
          <a:xfrm>
            <a:off x="470484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107" name="PlaceHolder 4"/>
          <p:cNvSpPr>
            <a:spLocks noGrp="1"/>
          </p:cNvSpPr>
          <p:nvPr>
            <p:ph/>
          </p:nvPr>
        </p:nvSpPr>
        <p:spPr>
          <a:xfrm>
            <a:off x="722160" y="3690360"/>
            <a:ext cx="7772040" cy="71532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1781AB89-5440-4B59-9C63-250C193BDD3E}"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09" name="PlaceHolder 2"/>
          <p:cNvSpPr>
            <a:spLocks noGrp="1"/>
          </p:cNvSpPr>
          <p:nvPr>
            <p:ph/>
          </p:nvPr>
        </p:nvSpPr>
        <p:spPr>
          <a:xfrm>
            <a:off x="722160" y="2906640"/>
            <a:ext cx="7772040" cy="71532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110" name="PlaceHolder 3"/>
          <p:cNvSpPr>
            <a:spLocks noGrp="1"/>
          </p:cNvSpPr>
          <p:nvPr>
            <p:ph/>
          </p:nvPr>
        </p:nvSpPr>
        <p:spPr>
          <a:xfrm>
            <a:off x="722160" y="3690360"/>
            <a:ext cx="7772040" cy="71532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EB77A958-B44A-4043-A5C8-5D23F09B2CAE}"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12" name="PlaceHolder 2"/>
          <p:cNvSpPr>
            <a:spLocks noGrp="1"/>
          </p:cNvSpPr>
          <p:nvPr>
            <p:ph/>
          </p:nvPr>
        </p:nvSpPr>
        <p:spPr>
          <a:xfrm>
            <a:off x="72216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113" name="PlaceHolder 3"/>
          <p:cNvSpPr>
            <a:spLocks noGrp="1"/>
          </p:cNvSpPr>
          <p:nvPr>
            <p:ph/>
          </p:nvPr>
        </p:nvSpPr>
        <p:spPr>
          <a:xfrm>
            <a:off x="470484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114" name="PlaceHolder 4"/>
          <p:cNvSpPr>
            <a:spLocks noGrp="1"/>
          </p:cNvSpPr>
          <p:nvPr>
            <p:ph/>
          </p:nvPr>
        </p:nvSpPr>
        <p:spPr>
          <a:xfrm>
            <a:off x="72216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115" name="PlaceHolder 5"/>
          <p:cNvSpPr>
            <a:spLocks noGrp="1"/>
          </p:cNvSpPr>
          <p:nvPr>
            <p:ph/>
          </p:nvPr>
        </p:nvSpPr>
        <p:spPr>
          <a:xfrm>
            <a:off x="470484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1B951159-6325-41D2-B8F8-79BD9C0B941D}"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17" name="PlaceHolder 2"/>
          <p:cNvSpPr>
            <a:spLocks noGrp="1"/>
          </p:cNvSpPr>
          <p:nvPr>
            <p:ph/>
          </p:nvPr>
        </p:nvSpPr>
        <p:spPr>
          <a:xfrm>
            <a:off x="722160" y="290664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118" name="PlaceHolder 3"/>
          <p:cNvSpPr>
            <a:spLocks noGrp="1"/>
          </p:cNvSpPr>
          <p:nvPr>
            <p:ph/>
          </p:nvPr>
        </p:nvSpPr>
        <p:spPr>
          <a:xfrm>
            <a:off x="3350160" y="290664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119" name="PlaceHolder 4"/>
          <p:cNvSpPr>
            <a:spLocks noGrp="1"/>
          </p:cNvSpPr>
          <p:nvPr>
            <p:ph/>
          </p:nvPr>
        </p:nvSpPr>
        <p:spPr>
          <a:xfrm>
            <a:off x="5977800" y="290664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120" name="PlaceHolder 5"/>
          <p:cNvSpPr>
            <a:spLocks noGrp="1"/>
          </p:cNvSpPr>
          <p:nvPr>
            <p:ph/>
          </p:nvPr>
        </p:nvSpPr>
        <p:spPr>
          <a:xfrm>
            <a:off x="722160" y="369036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121" name="PlaceHolder 6"/>
          <p:cNvSpPr>
            <a:spLocks noGrp="1"/>
          </p:cNvSpPr>
          <p:nvPr>
            <p:ph/>
          </p:nvPr>
        </p:nvSpPr>
        <p:spPr>
          <a:xfrm>
            <a:off x="3350160" y="369036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122" name="PlaceHolder 7"/>
          <p:cNvSpPr>
            <a:spLocks noGrp="1"/>
          </p:cNvSpPr>
          <p:nvPr>
            <p:ph/>
          </p:nvPr>
        </p:nvSpPr>
        <p:spPr>
          <a:xfrm>
            <a:off x="5977800" y="369036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4612F3E6-1D67-4566-8E90-924935D49452}"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6E1AC0F1-B97D-43C8-8CA0-7E1B6AEBE097}" type="slidenum">
              <a:t>‹#›</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29" name="PlaceHolder 2"/>
          <p:cNvSpPr>
            <a:spLocks noGrp="1"/>
          </p:cNvSpPr>
          <p:nvPr>
            <p:ph type="subTitle"/>
          </p:nvPr>
        </p:nvSpPr>
        <p:spPr>
          <a:xfrm>
            <a:off x="722160" y="2906640"/>
            <a:ext cx="7772040" cy="149976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2A85C340-5ADE-4371-8401-5DE74AC46B2B}"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31" name="PlaceHolder 2"/>
          <p:cNvSpPr>
            <a:spLocks noGrp="1"/>
          </p:cNvSpPr>
          <p:nvPr>
            <p:ph/>
          </p:nvPr>
        </p:nvSpPr>
        <p:spPr>
          <a:xfrm>
            <a:off x="722160" y="2906640"/>
            <a:ext cx="777204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A2C0EF42-3C63-4D2B-91D8-F51F5014DFAE}"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0" name="PlaceHolder 2"/>
          <p:cNvSpPr>
            <a:spLocks noGrp="1"/>
          </p:cNvSpPr>
          <p:nvPr>
            <p:ph/>
          </p:nvPr>
        </p:nvSpPr>
        <p:spPr>
          <a:xfrm>
            <a:off x="72216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11" name="PlaceHolder 3"/>
          <p:cNvSpPr>
            <a:spLocks noGrp="1"/>
          </p:cNvSpPr>
          <p:nvPr>
            <p:ph/>
          </p:nvPr>
        </p:nvSpPr>
        <p:spPr>
          <a:xfrm>
            <a:off x="470484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B807E916-B17B-422F-A999-0A002B6077E5}"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33" name="PlaceHolder 2"/>
          <p:cNvSpPr>
            <a:spLocks noGrp="1"/>
          </p:cNvSpPr>
          <p:nvPr>
            <p:ph/>
          </p:nvPr>
        </p:nvSpPr>
        <p:spPr>
          <a:xfrm>
            <a:off x="72216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134" name="PlaceHolder 3"/>
          <p:cNvSpPr>
            <a:spLocks noGrp="1"/>
          </p:cNvSpPr>
          <p:nvPr>
            <p:ph/>
          </p:nvPr>
        </p:nvSpPr>
        <p:spPr>
          <a:xfrm>
            <a:off x="470484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B0C8C829-D6BD-4834-9416-81C5ED560CF3}"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ED79FDC6-3290-48C6-94AB-40781968BA1A}"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722160" y="4406760"/>
            <a:ext cx="7772040" cy="63140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2F98E6C7-D556-4A66-BE82-3E829F1EDE60}"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38" name="PlaceHolder 2"/>
          <p:cNvSpPr>
            <a:spLocks noGrp="1"/>
          </p:cNvSpPr>
          <p:nvPr>
            <p:ph/>
          </p:nvPr>
        </p:nvSpPr>
        <p:spPr>
          <a:xfrm>
            <a:off x="72216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139" name="PlaceHolder 3"/>
          <p:cNvSpPr>
            <a:spLocks noGrp="1"/>
          </p:cNvSpPr>
          <p:nvPr>
            <p:ph/>
          </p:nvPr>
        </p:nvSpPr>
        <p:spPr>
          <a:xfrm>
            <a:off x="470484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140" name="PlaceHolder 4"/>
          <p:cNvSpPr>
            <a:spLocks noGrp="1"/>
          </p:cNvSpPr>
          <p:nvPr>
            <p:ph/>
          </p:nvPr>
        </p:nvSpPr>
        <p:spPr>
          <a:xfrm>
            <a:off x="72216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04A9AE00-DD05-4940-A39F-6200A7ED1272}"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42" name="PlaceHolder 2"/>
          <p:cNvSpPr>
            <a:spLocks noGrp="1"/>
          </p:cNvSpPr>
          <p:nvPr>
            <p:ph/>
          </p:nvPr>
        </p:nvSpPr>
        <p:spPr>
          <a:xfrm>
            <a:off x="72216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143" name="PlaceHolder 3"/>
          <p:cNvSpPr>
            <a:spLocks noGrp="1"/>
          </p:cNvSpPr>
          <p:nvPr>
            <p:ph/>
          </p:nvPr>
        </p:nvSpPr>
        <p:spPr>
          <a:xfrm>
            <a:off x="470484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144" name="PlaceHolder 4"/>
          <p:cNvSpPr>
            <a:spLocks noGrp="1"/>
          </p:cNvSpPr>
          <p:nvPr>
            <p:ph/>
          </p:nvPr>
        </p:nvSpPr>
        <p:spPr>
          <a:xfrm>
            <a:off x="470484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E7AEC180-CF3F-4854-A062-05B1275F06A0}"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46" name="PlaceHolder 2"/>
          <p:cNvSpPr>
            <a:spLocks noGrp="1"/>
          </p:cNvSpPr>
          <p:nvPr>
            <p:ph/>
          </p:nvPr>
        </p:nvSpPr>
        <p:spPr>
          <a:xfrm>
            <a:off x="72216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147" name="PlaceHolder 3"/>
          <p:cNvSpPr>
            <a:spLocks noGrp="1"/>
          </p:cNvSpPr>
          <p:nvPr>
            <p:ph/>
          </p:nvPr>
        </p:nvSpPr>
        <p:spPr>
          <a:xfrm>
            <a:off x="470484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148" name="PlaceHolder 4"/>
          <p:cNvSpPr>
            <a:spLocks noGrp="1"/>
          </p:cNvSpPr>
          <p:nvPr>
            <p:ph/>
          </p:nvPr>
        </p:nvSpPr>
        <p:spPr>
          <a:xfrm>
            <a:off x="722160" y="3690360"/>
            <a:ext cx="7772040" cy="71532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A09D3EBD-152D-4D1C-AD30-1BD01508580B}"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50" name="PlaceHolder 2"/>
          <p:cNvSpPr>
            <a:spLocks noGrp="1"/>
          </p:cNvSpPr>
          <p:nvPr>
            <p:ph/>
          </p:nvPr>
        </p:nvSpPr>
        <p:spPr>
          <a:xfrm>
            <a:off x="722160" y="2906640"/>
            <a:ext cx="7772040" cy="71532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151" name="PlaceHolder 3"/>
          <p:cNvSpPr>
            <a:spLocks noGrp="1"/>
          </p:cNvSpPr>
          <p:nvPr>
            <p:ph/>
          </p:nvPr>
        </p:nvSpPr>
        <p:spPr>
          <a:xfrm>
            <a:off x="722160" y="3690360"/>
            <a:ext cx="7772040" cy="71532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91470EA9-E1CE-4476-9C65-41BA3647CAA7}"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53" name="PlaceHolder 2"/>
          <p:cNvSpPr>
            <a:spLocks noGrp="1"/>
          </p:cNvSpPr>
          <p:nvPr>
            <p:ph/>
          </p:nvPr>
        </p:nvSpPr>
        <p:spPr>
          <a:xfrm>
            <a:off x="72216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154" name="PlaceHolder 3"/>
          <p:cNvSpPr>
            <a:spLocks noGrp="1"/>
          </p:cNvSpPr>
          <p:nvPr>
            <p:ph/>
          </p:nvPr>
        </p:nvSpPr>
        <p:spPr>
          <a:xfrm>
            <a:off x="470484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155" name="PlaceHolder 4"/>
          <p:cNvSpPr>
            <a:spLocks noGrp="1"/>
          </p:cNvSpPr>
          <p:nvPr>
            <p:ph/>
          </p:nvPr>
        </p:nvSpPr>
        <p:spPr>
          <a:xfrm>
            <a:off x="72216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156" name="PlaceHolder 5"/>
          <p:cNvSpPr>
            <a:spLocks noGrp="1"/>
          </p:cNvSpPr>
          <p:nvPr>
            <p:ph/>
          </p:nvPr>
        </p:nvSpPr>
        <p:spPr>
          <a:xfrm>
            <a:off x="470484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03A477AD-6BF2-42F2-BBAF-5EFD3046D939}" type="slidenum">
              <a:t>‹#›</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58" name="PlaceHolder 2"/>
          <p:cNvSpPr>
            <a:spLocks noGrp="1"/>
          </p:cNvSpPr>
          <p:nvPr>
            <p:ph/>
          </p:nvPr>
        </p:nvSpPr>
        <p:spPr>
          <a:xfrm>
            <a:off x="722160" y="290664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159" name="PlaceHolder 3"/>
          <p:cNvSpPr>
            <a:spLocks noGrp="1"/>
          </p:cNvSpPr>
          <p:nvPr>
            <p:ph/>
          </p:nvPr>
        </p:nvSpPr>
        <p:spPr>
          <a:xfrm>
            <a:off x="3350160" y="290664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160" name="PlaceHolder 4"/>
          <p:cNvSpPr>
            <a:spLocks noGrp="1"/>
          </p:cNvSpPr>
          <p:nvPr>
            <p:ph/>
          </p:nvPr>
        </p:nvSpPr>
        <p:spPr>
          <a:xfrm>
            <a:off x="5977800" y="290664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161" name="PlaceHolder 5"/>
          <p:cNvSpPr>
            <a:spLocks noGrp="1"/>
          </p:cNvSpPr>
          <p:nvPr>
            <p:ph/>
          </p:nvPr>
        </p:nvSpPr>
        <p:spPr>
          <a:xfrm>
            <a:off x="722160" y="369036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162" name="PlaceHolder 6"/>
          <p:cNvSpPr>
            <a:spLocks noGrp="1"/>
          </p:cNvSpPr>
          <p:nvPr>
            <p:ph/>
          </p:nvPr>
        </p:nvSpPr>
        <p:spPr>
          <a:xfrm>
            <a:off x="3350160" y="369036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163" name="PlaceHolder 7"/>
          <p:cNvSpPr>
            <a:spLocks noGrp="1"/>
          </p:cNvSpPr>
          <p:nvPr>
            <p:ph/>
          </p:nvPr>
        </p:nvSpPr>
        <p:spPr>
          <a:xfrm>
            <a:off x="5977800" y="3690360"/>
            <a:ext cx="2502360" cy="715320"/>
          </a:xfrm>
          <a:prstGeom prst="rect">
            <a:avLst/>
          </a:prstGeom>
          <a:noFill/>
          <a:ln w="0">
            <a:noFill/>
          </a:ln>
        </p:spPr>
        <p:txBody>
          <a:bodyPr lIns="0" tIns="0" rIns="0" bIns="0" anchor="t">
            <a:normAutofit fontScale="58000"/>
          </a:bodyPr>
          <a:lstStyle/>
          <a:p>
            <a:endParaRPr lang="ru-RU" sz="3200" b="0" strike="noStrike" spc="-1">
              <a:solidFill>
                <a:srgbClr val="000000"/>
              </a:solidFill>
              <a:latin typeface="Calibri"/>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2F5C5ADC-A739-4ED5-8074-180C7F2A4D90}" type="slidenum">
              <a:t>‹#›</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553712CE-4583-4F52-B955-155CC5C8CE08}"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722160" y="4406760"/>
            <a:ext cx="7772040" cy="63140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140F8753-75EF-4E63-91F8-EAD8706B19B2}"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5" name="PlaceHolder 2"/>
          <p:cNvSpPr>
            <a:spLocks noGrp="1"/>
          </p:cNvSpPr>
          <p:nvPr>
            <p:ph/>
          </p:nvPr>
        </p:nvSpPr>
        <p:spPr>
          <a:xfrm>
            <a:off x="72216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16" name="PlaceHolder 3"/>
          <p:cNvSpPr>
            <a:spLocks noGrp="1"/>
          </p:cNvSpPr>
          <p:nvPr>
            <p:ph/>
          </p:nvPr>
        </p:nvSpPr>
        <p:spPr>
          <a:xfrm>
            <a:off x="470484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17" name="PlaceHolder 4"/>
          <p:cNvSpPr>
            <a:spLocks noGrp="1"/>
          </p:cNvSpPr>
          <p:nvPr>
            <p:ph/>
          </p:nvPr>
        </p:nvSpPr>
        <p:spPr>
          <a:xfrm>
            <a:off x="72216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84EEC19A-B8FE-485B-BD78-3039A616B737}"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19" name="PlaceHolder 2"/>
          <p:cNvSpPr>
            <a:spLocks noGrp="1"/>
          </p:cNvSpPr>
          <p:nvPr>
            <p:ph/>
          </p:nvPr>
        </p:nvSpPr>
        <p:spPr>
          <a:xfrm>
            <a:off x="722160" y="2906640"/>
            <a:ext cx="3792600" cy="149976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20" name="PlaceHolder 3"/>
          <p:cNvSpPr>
            <a:spLocks noGrp="1"/>
          </p:cNvSpPr>
          <p:nvPr>
            <p:ph/>
          </p:nvPr>
        </p:nvSpPr>
        <p:spPr>
          <a:xfrm>
            <a:off x="470484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21" name="PlaceHolder 4"/>
          <p:cNvSpPr>
            <a:spLocks noGrp="1"/>
          </p:cNvSpPr>
          <p:nvPr>
            <p:ph/>
          </p:nvPr>
        </p:nvSpPr>
        <p:spPr>
          <a:xfrm>
            <a:off x="4704840" y="369036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A793944-63CB-49C8-B778-8A77A48803F8}"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722160" y="4406760"/>
            <a:ext cx="7772040" cy="1361880"/>
          </a:xfrm>
          <a:prstGeom prst="rect">
            <a:avLst/>
          </a:prstGeom>
          <a:noFill/>
          <a:ln w="0">
            <a:noFill/>
          </a:ln>
        </p:spPr>
        <p:txBody>
          <a:bodyPr lIns="0" tIns="0" rIns="0" bIns="0" anchor="ctr">
            <a:noAutofit/>
          </a:bodyPr>
          <a:lstStyle/>
          <a:p>
            <a:endParaRPr lang="ru-RU" sz="1800" b="0" strike="noStrike" spc="-1">
              <a:solidFill>
                <a:srgbClr val="000000"/>
              </a:solidFill>
              <a:latin typeface="Calibri"/>
            </a:endParaRPr>
          </a:p>
        </p:txBody>
      </p:sp>
      <p:sp>
        <p:nvSpPr>
          <p:cNvPr id="23" name="PlaceHolder 2"/>
          <p:cNvSpPr>
            <a:spLocks noGrp="1"/>
          </p:cNvSpPr>
          <p:nvPr>
            <p:ph/>
          </p:nvPr>
        </p:nvSpPr>
        <p:spPr>
          <a:xfrm>
            <a:off x="72216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24" name="PlaceHolder 3"/>
          <p:cNvSpPr>
            <a:spLocks noGrp="1"/>
          </p:cNvSpPr>
          <p:nvPr>
            <p:ph/>
          </p:nvPr>
        </p:nvSpPr>
        <p:spPr>
          <a:xfrm>
            <a:off x="4704840" y="2906640"/>
            <a:ext cx="3792600" cy="715320"/>
          </a:xfrm>
          <a:prstGeom prst="rect">
            <a:avLst/>
          </a:prstGeom>
          <a:noFill/>
          <a:ln w="0">
            <a:noFill/>
          </a:ln>
        </p:spPr>
        <p:txBody>
          <a:bodyPr lIns="0" tIns="0" rIns="0" bIns="0" anchor="t">
            <a:normAutofit fontScale="85000"/>
          </a:bodyPr>
          <a:lstStyle/>
          <a:p>
            <a:endParaRPr lang="ru-RU" sz="3200" b="0" strike="noStrike" spc="-1">
              <a:solidFill>
                <a:srgbClr val="000000"/>
              </a:solidFill>
              <a:latin typeface="Calibri"/>
            </a:endParaRPr>
          </a:p>
        </p:txBody>
      </p:sp>
      <p:sp>
        <p:nvSpPr>
          <p:cNvPr id="25" name="PlaceHolder 4"/>
          <p:cNvSpPr>
            <a:spLocks noGrp="1"/>
          </p:cNvSpPr>
          <p:nvPr>
            <p:ph/>
          </p:nvPr>
        </p:nvSpPr>
        <p:spPr>
          <a:xfrm>
            <a:off x="722160" y="3690360"/>
            <a:ext cx="7772040" cy="715320"/>
          </a:xfrm>
          <a:prstGeom prst="rect">
            <a:avLst/>
          </a:prstGeom>
          <a:noFill/>
          <a:ln w="0">
            <a:noFill/>
          </a:ln>
        </p:spPr>
        <p:txBody>
          <a:bodyPr lIns="0" tIns="0" rIns="0" bIns="0" anchor="t">
            <a:normAutofit/>
          </a:bodyPr>
          <a:lstStyle/>
          <a:p>
            <a:endParaRPr lang="ru-RU"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85233B5B-BAFC-41C8-BBBE-07068A4042C1}"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000" r="-4000"/>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a:noFill/>
          <a:ln w="0">
            <a:noFill/>
          </a:ln>
        </p:spPr>
        <p:txBody>
          <a:bodyPr anchor="ctr">
            <a:noAutofit/>
          </a:bodyPr>
          <a:lstStyle/>
          <a:p>
            <a:pPr algn="ctr">
              <a:lnSpc>
                <a:spcPct val="100000"/>
              </a:lnSpc>
              <a:buNone/>
            </a:pPr>
            <a:r>
              <a:rPr lang="ru-RU" sz="4400" b="0" strike="noStrike" spc="-1">
                <a:solidFill>
                  <a:srgbClr val="000000"/>
                </a:solidFill>
                <a:latin typeface="Calibri"/>
              </a:rPr>
              <a:t>Образец заголовка</a:t>
            </a:r>
          </a:p>
        </p:txBody>
      </p:sp>
      <p:sp>
        <p:nvSpPr>
          <p:cNvPr id="6" name="PlaceHolder 2"/>
          <p:cNvSpPr>
            <a:spLocks noGrp="1"/>
          </p:cNvSpPr>
          <p:nvPr>
            <p:ph type="dt" idx="1"/>
          </p:nvPr>
        </p:nvSpPr>
        <p:spPr>
          <a:xfrm>
            <a:off x="457200" y="6356520"/>
            <a:ext cx="2133360" cy="364680"/>
          </a:xfrm>
          <a:prstGeom prst="rect">
            <a:avLst/>
          </a:prstGeom>
          <a:noFill/>
          <a:ln w="0">
            <a:noFill/>
          </a:ln>
        </p:spPr>
        <p:txBody>
          <a:bodyPr anchor="ctr">
            <a:noAutofit/>
          </a:bodyPr>
          <a:lstStyle>
            <a:lvl1pPr>
              <a:lnSpc>
                <a:spcPct val="100000"/>
              </a:lnSpc>
              <a:buNone/>
              <a:defRPr lang="ru-RU" sz="1200" b="0" strike="noStrike" spc="-1">
                <a:solidFill>
                  <a:srgbClr val="8B8B8B"/>
                </a:solidFill>
                <a:latin typeface="Calibri"/>
              </a:defRPr>
            </a:lvl1pPr>
          </a:lstStyle>
          <a:p>
            <a:pPr>
              <a:lnSpc>
                <a:spcPct val="100000"/>
              </a:lnSpc>
              <a:buNone/>
            </a:pPr>
            <a:r>
              <a:rPr lang="ru-RU" sz="1200" b="0" strike="noStrike" spc="-1">
                <a:solidFill>
                  <a:srgbClr val="8B8B8B"/>
                </a:solidFill>
                <a:latin typeface="Calibri"/>
              </a:rPr>
              <a:t> </a:t>
            </a:r>
            <a:endParaRPr lang="ru-RU" sz="1200" b="0" strike="noStrike" spc="-1">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anchor="ctr">
            <a:noAutofit/>
          </a:bodyPr>
          <a:lstStyle>
            <a:lvl1pPr algn="ctr">
              <a:buNone/>
              <a:defRPr lang="ru-RU" sz="1400" b="0" strike="noStrike" spc="-1">
                <a:latin typeface="Times New Roman"/>
              </a:defRPr>
            </a:lvl1pPr>
          </a:lstStyle>
          <a:p>
            <a:pPr algn="ctr">
              <a:buNone/>
            </a:pPr>
            <a:r>
              <a:rPr lang="ru-RU" sz="1400" b="0" strike="noStrike" spc="-1">
                <a:latin typeface="Times New Roman"/>
              </a:rPr>
              <a:t> </a:t>
            </a: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anchor="ctr">
            <a:noAutofit/>
          </a:bodyPr>
          <a:lstStyle>
            <a:lvl1pPr algn="r">
              <a:lnSpc>
                <a:spcPct val="100000"/>
              </a:lnSpc>
              <a:buNone/>
              <a:defRPr lang="ru-RU" sz="1200" b="0" strike="noStrike" spc="-1">
                <a:solidFill>
                  <a:srgbClr val="8B8B8B"/>
                </a:solidFill>
                <a:latin typeface="Calibri"/>
              </a:defRPr>
            </a:lvl1pPr>
          </a:lstStyle>
          <a:p>
            <a:pPr algn="r">
              <a:lnSpc>
                <a:spcPct val="100000"/>
              </a:lnSpc>
              <a:buNone/>
            </a:pPr>
            <a:fld id="{9B097120-7D50-46B0-B7A2-84E09D93C1D3}" type="slidenum">
              <a:rPr lang="ru-RU" sz="1200" b="0" strike="noStrike" spc="-1">
                <a:solidFill>
                  <a:srgbClr val="8B8B8B"/>
                </a:solidFill>
                <a:latin typeface="Calibri"/>
              </a:rPr>
              <a:t>‹#›</a:t>
            </a:fld>
            <a:endParaRPr lang="ru-RU"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400" b="0" strike="noStrike" spc="-1">
                <a:solidFill>
                  <a:srgbClr val="000000"/>
                </a:solidFill>
                <a:latin typeface="Calibri"/>
              </a:rPr>
              <a:t>Второй уровень структуры</a:t>
            </a:r>
          </a:p>
          <a:p>
            <a:pPr marL="1296000" lvl="2" indent="-288000">
              <a:spcBef>
                <a:spcPts val="850"/>
              </a:spcBef>
              <a:buClr>
                <a:srgbClr val="000000"/>
              </a:buClr>
              <a:buSzPct val="45000"/>
              <a:buFont typeface="Wingdings" charset="2"/>
              <a:buChar char=""/>
            </a:pPr>
            <a:r>
              <a:rPr lang="ru-RU" sz="2000" b="0" strike="noStrike" spc="-1">
                <a:solidFill>
                  <a:srgbClr val="000000"/>
                </a:solidFill>
                <a:latin typeface="Calibri"/>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000" r="-4000"/>
          </a:stretch>
        </a:blip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722160" y="4406760"/>
            <a:ext cx="7772040" cy="1361880"/>
          </a:xfrm>
          <a:prstGeom prst="rect">
            <a:avLst/>
          </a:prstGeom>
          <a:noFill/>
          <a:ln w="0">
            <a:noFill/>
          </a:ln>
        </p:spPr>
        <p:txBody>
          <a:bodyPr anchor="t">
            <a:noAutofit/>
          </a:bodyPr>
          <a:lstStyle/>
          <a:p>
            <a:pPr>
              <a:lnSpc>
                <a:spcPct val="100000"/>
              </a:lnSpc>
              <a:buNone/>
            </a:pPr>
            <a:r>
              <a:rPr lang="ru-RU" sz="4000" b="1" strike="noStrike" cap="all" spc="-1">
                <a:solidFill>
                  <a:srgbClr val="000000"/>
                </a:solidFill>
                <a:latin typeface="Calibri"/>
              </a:rPr>
              <a:t>Образец заголовка</a:t>
            </a:r>
            <a:endParaRPr lang="ru-RU" sz="4000" b="0" strike="noStrike" spc="-1">
              <a:solidFill>
                <a:srgbClr val="000000"/>
              </a:solidFill>
              <a:latin typeface="Calibri"/>
            </a:endParaRPr>
          </a:p>
        </p:txBody>
      </p:sp>
      <p:sp>
        <p:nvSpPr>
          <p:cNvPr id="42" name="PlaceHolder 2"/>
          <p:cNvSpPr>
            <a:spLocks noGrp="1"/>
          </p:cNvSpPr>
          <p:nvPr>
            <p:ph type="body"/>
          </p:nvPr>
        </p:nvSpPr>
        <p:spPr>
          <a:xfrm>
            <a:off x="722160" y="2906640"/>
            <a:ext cx="7772040" cy="1499760"/>
          </a:xfrm>
          <a:prstGeom prst="rect">
            <a:avLst/>
          </a:prstGeom>
          <a:noFill/>
          <a:ln w="0">
            <a:noFill/>
          </a:ln>
        </p:spPr>
        <p:txBody>
          <a:bodyPr anchor="b">
            <a:noAutofit/>
          </a:bodyPr>
          <a:lstStyle/>
          <a:p>
            <a:pPr>
              <a:lnSpc>
                <a:spcPct val="100000"/>
              </a:lnSpc>
              <a:spcBef>
                <a:spcPts val="400"/>
              </a:spcBef>
              <a:buNone/>
              <a:tabLst>
                <a:tab pos="0" algn="l"/>
              </a:tabLst>
            </a:pPr>
            <a:r>
              <a:rPr lang="ru-RU" sz="2000" b="0" strike="noStrike" spc="-1">
                <a:solidFill>
                  <a:srgbClr val="8B8B8B"/>
                </a:solidFill>
                <a:latin typeface="Calibri"/>
              </a:rPr>
              <a:t>Образец текста</a:t>
            </a:r>
            <a:endParaRPr lang="ru-RU" sz="2000" b="0" strike="noStrike" spc="-1">
              <a:solidFill>
                <a:srgbClr val="000000"/>
              </a:solidFill>
              <a:latin typeface="Calibri"/>
            </a:endParaRPr>
          </a:p>
        </p:txBody>
      </p:sp>
      <p:sp>
        <p:nvSpPr>
          <p:cNvPr id="43" name="PlaceHolder 3"/>
          <p:cNvSpPr>
            <a:spLocks noGrp="1"/>
          </p:cNvSpPr>
          <p:nvPr>
            <p:ph type="dt" idx="4"/>
          </p:nvPr>
        </p:nvSpPr>
        <p:spPr>
          <a:xfrm>
            <a:off x="457200" y="6356520"/>
            <a:ext cx="2133360" cy="364680"/>
          </a:xfrm>
          <a:prstGeom prst="rect">
            <a:avLst/>
          </a:prstGeom>
          <a:noFill/>
          <a:ln w="0">
            <a:noFill/>
          </a:ln>
        </p:spPr>
        <p:txBody>
          <a:bodyPr anchor="ctr">
            <a:noAutofit/>
          </a:bodyPr>
          <a:lstStyle>
            <a:lvl1pPr>
              <a:lnSpc>
                <a:spcPct val="100000"/>
              </a:lnSpc>
              <a:buNone/>
              <a:defRPr lang="ru-RU" sz="1200" b="0" strike="noStrike" spc="-1">
                <a:solidFill>
                  <a:srgbClr val="8B8B8B"/>
                </a:solidFill>
                <a:latin typeface="Calibri"/>
              </a:defRPr>
            </a:lvl1pPr>
          </a:lstStyle>
          <a:p>
            <a:pPr>
              <a:lnSpc>
                <a:spcPct val="100000"/>
              </a:lnSpc>
              <a:buNone/>
            </a:pPr>
            <a:r>
              <a:rPr lang="ru-RU" sz="1200" b="0" strike="noStrike" spc="-1">
                <a:solidFill>
                  <a:srgbClr val="8B8B8B"/>
                </a:solidFill>
                <a:latin typeface="Calibri"/>
              </a:rPr>
              <a:t>&lt;дата/время&gt;</a:t>
            </a:r>
            <a:endParaRPr lang="ru-RU" sz="1200" b="0" strike="noStrike" spc="-1">
              <a:latin typeface="Times New Roman"/>
            </a:endParaRPr>
          </a:p>
        </p:txBody>
      </p:sp>
      <p:sp>
        <p:nvSpPr>
          <p:cNvPr id="44" name="PlaceHolder 4"/>
          <p:cNvSpPr>
            <a:spLocks noGrp="1"/>
          </p:cNvSpPr>
          <p:nvPr>
            <p:ph type="ftr" idx="5"/>
          </p:nvPr>
        </p:nvSpPr>
        <p:spPr>
          <a:xfrm>
            <a:off x="3124080" y="6356520"/>
            <a:ext cx="2895120" cy="364680"/>
          </a:xfrm>
          <a:prstGeom prst="rect">
            <a:avLst/>
          </a:prstGeom>
          <a:noFill/>
          <a:ln w="0">
            <a:noFill/>
          </a:ln>
        </p:spPr>
        <p:txBody>
          <a:bodyPr anchor="ctr">
            <a:noAutofit/>
          </a:bodyPr>
          <a:lstStyle>
            <a:lvl1pPr algn="ctr">
              <a:buNone/>
              <a:defRPr lang="ru-RU" sz="1400" b="0" strike="noStrike" spc="-1">
                <a:latin typeface="Times New Roman"/>
              </a:defRPr>
            </a:lvl1pPr>
          </a:lstStyle>
          <a:p>
            <a:pPr algn="ctr">
              <a:buNone/>
            </a:pPr>
            <a:r>
              <a:rPr lang="ru-RU" sz="1400" b="0" strike="noStrike" spc="-1">
                <a:latin typeface="Times New Roman"/>
              </a:rPr>
              <a:t>&lt;нижний колонтитул&gt;</a:t>
            </a:r>
          </a:p>
        </p:txBody>
      </p:sp>
      <p:sp>
        <p:nvSpPr>
          <p:cNvPr id="45" name="PlaceHolder 5"/>
          <p:cNvSpPr>
            <a:spLocks noGrp="1"/>
          </p:cNvSpPr>
          <p:nvPr>
            <p:ph type="sldNum" idx="6"/>
          </p:nvPr>
        </p:nvSpPr>
        <p:spPr>
          <a:xfrm>
            <a:off x="6553080" y="6356520"/>
            <a:ext cx="2133360" cy="364680"/>
          </a:xfrm>
          <a:prstGeom prst="rect">
            <a:avLst/>
          </a:prstGeom>
          <a:noFill/>
          <a:ln w="0">
            <a:noFill/>
          </a:ln>
        </p:spPr>
        <p:txBody>
          <a:bodyPr anchor="ctr">
            <a:noAutofit/>
          </a:bodyPr>
          <a:lstStyle>
            <a:lvl1pPr algn="r">
              <a:lnSpc>
                <a:spcPct val="100000"/>
              </a:lnSpc>
              <a:buNone/>
              <a:defRPr lang="ru-RU" sz="1200" b="0" strike="noStrike" spc="-1">
                <a:solidFill>
                  <a:srgbClr val="8B8B8B"/>
                </a:solidFill>
                <a:latin typeface="Calibri"/>
              </a:defRPr>
            </a:lvl1pPr>
          </a:lstStyle>
          <a:p>
            <a:pPr algn="r">
              <a:lnSpc>
                <a:spcPct val="100000"/>
              </a:lnSpc>
              <a:buNone/>
            </a:pPr>
            <a:fld id="{C7F48EAA-B3D3-43AB-A532-5890D16D25CC}" type="slidenum">
              <a:rPr lang="ru-RU" sz="1200" b="0" strike="noStrike" spc="-1">
                <a:solidFill>
                  <a:srgbClr val="8B8B8B"/>
                </a:solidFill>
                <a:latin typeface="Calibri"/>
              </a:rPr>
              <a:t>‹#›</a:t>
            </a:fld>
            <a:endParaRPr lang="ru-RU"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000" r="-4000"/>
          </a:stretch>
        </a:blipFill>
        <a:effectLst/>
      </p:bgPr>
    </p:bg>
    <p:spTree>
      <p:nvGrpSpPr>
        <p:cNvPr id="1" name=""/>
        <p:cNvGrpSpPr/>
        <p:nvPr/>
      </p:nvGrpSpPr>
      <p:grpSpPr>
        <a:xfrm>
          <a:off x="0" y="0"/>
          <a:ext cx="0" cy="0"/>
          <a:chOff x="0" y="0"/>
          <a:chExt cx="0" cy="0"/>
        </a:xfrm>
      </p:grpSpPr>
      <p:sp>
        <p:nvSpPr>
          <p:cNvPr id="82" name="PlaceHolder 1"/>
          <p:cNvSpPr>
            <a:spLocks noGrp="1"/>
          </p:cNvSpPr>
          <p:nvPr>
            <p:ph type="dt" idx="7"/>
          </p:nvPr>
        </p:nvSpPr>
        <p:spPr>
          <a:xfrm>
            <a:off x="457200" y="6356520"/>
            <a:ext cx="2133360" cy="364680"/>
          </a:xfrm>
          <a:prstGeom prst="rect">
            <a:avLst/>
          </a:prstGeom>
          <a:noFill/>
          <a:ln w="0">
            <a:noFill/>
          </a:ln>
        </p:spPr>
        <p:txBody>
          <a:bodyPr anchor="ctr">
            <a:noAutofit/>
          </a:bodyPr>
          <a:lstStyle>
            <a:lvl1pPr>
              <a:lnSpc>
                <a:spcPct val="100000"/>
              </a:lnSpc>
              <a:buNone/>
              <a:defRPr lang="ru-RU" sz="1200" b="0" strike="noStrike" spc="-1">
                <a:solidFill>
                  <a:srgbClr val="8B8B8B"/>
                </a:solidFill>
                <a:latin typeface="Calibri"/>
              </a:defRPr>
            </a:lvl1pPr>
          </a:lstStyle>
          <a:p>
            <a:pPr>
              <a:lnSpc>
                <a:spcPct val="100000"/>
              </a:lnSpc>
              <a:buNone/>
            </a:pPr>
            <a:r>
              <a:rPr lang="ru-RU" sz="1200" b="0" strike="noStrike" spc="-1">
                <a:solidFill>
                  <a:srgbClr val="8B8B8B"/>
                </a:solidFill>
                <a:latin typeface="Calibri"/>
              </a:rPr>
              <a:t>&lt;дата/время&gt;</a:t>
            </a:r>
            <a:endParaRPr lang="ru-RU" sz="1200" b="0" strike="noStrike" spc="-1">
              <a:latin typeface="Times New Roman"/>
            </a:endParaRPr>
          </a:p>
        </p:txBody>
      </p:sp>
      <p:sp>
        <p:nvSpPr>
          <p:cNvPr id="83" name="PlaceHolder 2"/>
          <p:cNvSpPr>
            <a:spLocks noGrp="1"/>
          </p:cNvSpPr>
          <p:nvPr>
            <p:ph type="ftr" idx="8"/>
          </p:nvPr>
        </p:nvSpPr>
        <p:spPr>
          <a:xfrm>
            <a:off x="3124080" y="6356520"/>
            <a:ext cx="2895120" cy="364680"/>
          </a:xfrm>
          <a:prstGeom prst="rect">
            <a:avLst/>
          </a:prstGeom>
          <a:noFill/>
          <a:ln w="0">
            <a:noFill/>
          </a:ln>
        </p:spPr>
        <p:txBody>
          <a:bodyPr anchor="ctr">
            <a:noAutofit/>
          </a:bodyPr>
          <a:lstStyle>
            <a:lvl1pPr algn="ctr">
              <a:buNone/>
              <a:defRPr lang="ru-RU" sz="1400" b="0" strike="noStrike" spc="-1">
                <a:latin typeface="Times New Roman"/>
              </a:defRPr>
            </a:lvl1pPr>
          </a:lstStyle>
          <a:p>
            <a:pPr algn="ctr">
              <a:buNone/>
            </a:pPr>
            <a:r>
              <a:rPr lang="ru-RU" sz="1400" b="0" strike="noStrike" spc="-1">
                <a:latin typeface="Times New Roman"/>
              </a:rPr>
              <a:t>&lt;нижний колонтитул&gt;</a:t>
            </a:r>
          </a:p>
        </p:txBody>
      </p:sp>
      <p:sp>
        <p:nvSpPr>
          <p:cNvPr id="84" name="PlaceHolder 3"/>
          <p:cNvSpPr>
            <a:spLocks noGrp="1"/>
          </p:cNvSpPr>
          <p:nvPr>
            <p:ph type="sldNum" idx="9"/>
          </p:nvPr>
        </p:nvSpPr>
        <p:spPr>
          <a:xfrm>
            <a:off x="6553080" y="6356520"/>
            <a:ext cx="2133360" cy="364680"/>
          </a:xfrm>
          <a:prstGeom prst="rect">
            <a:avLst/>
          </a:prstGeom>
          <a:noFill/>
          <a:ln w="0">
            <a:noFill/>
          </a:ln>
        </p:spPr>
        <p:txBody>
          <a:bodyPr anchor="ctr">
            <a:noAutofit/>
          </a:bodyPr>
          <a:lstStyle>
            <a:lvl1pPr algn="r">
              <a:lnSpc>
                <a:spcPct val="100000"/>
              </a:lnSpc>
              <a:buNone/>
              <a:defRPr lang="ru-RU" sz="1200" b="0" strike="noStrike" spc="-1">
                <a:solidFill>
                  <a:srgbClr val="8B8B8B"/>
                </a:solidFill>
                <a:latin typeface="Calibri"/>
              </a:defRPr>
            </a:lvl1pPr>
          </a:lstStyle>
          <a:p>
            <a:pPr algn="r">
              <a:lnSpc>
                <a:spcPct val="100000"/>
              </a:lnSpc>
              <a:buNone/>
            </a:pPr>
            <a:fld id="{0F5A196B-39A6-4312-B528-F97521986794}" type="slidenum">
              <a:rPr lang="ru-RU" sz="1200" b="0" strike="noStrike" spc="-1">
                <a:solidFill>
                  <a:srgbClr val="8B8B8B"/>
                </a:solidFill>
                <a:latin typeface="Calibri"/>
              </a:rPr>
              <a:t>‹#›</a:t>
            </a:fld>
            <a:endParaRPr lang="ru-RU" sz="1200" b="0" strike="noStrike" spc="-1">
              <a:latin typeface="Times New Roman"/>
            </a:endParaRPr>
          </a:p>
        </p:txBody>
      </p:sp>
      <p:sp>
        <p:nvSpPr>
          <p:cNvPr id="85"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r>
              <a:rPr lang="ru-RU" sz="1800" b="0" strike="noStrike" spc="-1">
                <a:solidFill>
                  <a:srgbClr val="000000"/>
                </a:solidFill>
                <a:latin typeface="Calibri"/>
              </a:rPr>
              <a:t>Для правки текста заглавия щёлкните мышью</a:t>
            </a:r>
          </a:p>
        </p:txBody>
      </p:sp>
      <p:sp>
        <p:nvSpPr>
          <p:cNvPr id="8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400" b="0" strike="noStrike" spc="-1">
                <a:solidFill>
                  <a:srgbClr val="000000"/>
                </a:solidFill>
                <a:latin typeface="Calibri"/>
              </a:rPr>
              <a:t>Второй уровень структуры</a:t>
            </a:r>
          </a:p>
          <a:p>
            <a:pPr marL="1296000" lvl="2" indent="-288000">
              <a:spcBef>
                <a:spcPts val="850"/>
              </a:spcBef>
              <a:buClr>
                <a:srgbClr val="000000"/>
              </a:buClr>
              <a:buSzPct val="45000"/>
              <a:buFont typeface="Wingdings" charset="2"/>
              <a:buChar char=""/>
            </a:pPr>
            <a:r>
              <a:rPr lang="ru-RU" sz="2000" b="0" strike="noStrike" spc="-1">
                <a:solidFill>
                  <a:srgbClr val="000000"/>
                </a:solidFill>
                <a:latin typeface="Calibri"/>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000" r="-4000"/>
          </a:stretch>
        </a:blip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4680"/>
            <a:ext cx="8229240" cy="1142640"/>
          </a:xfrm>
          <a:prstGeom prst="rect">
            <a:avLst/>
          </a:prstGeom>
          <a:noFill/>
          <a:ln w="0">
            <a:noFill/>
          </a:ln>
        </p:spPr>
        <p:txBody>
          <a:bodyPr anchor="ctr">
            <a:noAutofit/>
          </a:bodyPr>
          <a:lstStyle/>
          <a:p>
            <a:pPr algn="ctr">
              <a:lnSpc>
                <a:spcPct val="100000"/>
              </a:lnSpc>
              <a:buNone/>
            </a:pPr>
            <a:r>
              <a:rPr lang="ru-RU" sz="4400" b="0" strike="noStrike" spc="-1">
                <a:solidFill>
                  <a:srgbClr val="000000"/>
                </a:solidFill>
                <a:latin typeface="Calibri"/>
              </a:rPr>
              <a:t>Образец заголовка</a:t>
            </a:r>
          </a:p>
        </p:txBody>
      </p:sp>
      <p:sp>
        <p:nvSpPr>
          <p:cNvPr id="124" name="PlaceHolder 2"/>
          <p:cNvSpPr>
            <a:spLocks noGrp="1"/>
          </p:cNvSpPr>
          <p:nvPr>
            <p:ph type="dt" idx="10"/>
          </p:nvPr>
        </p:nvSpPr>
        <p:spPr>
          <a:xfrm>
            <a:off x="457200" y="6356520"/>
            <a:ext cx="2133360" cy="364680"/>
          </a:xfrm>
          <a:prstGeom prst="rect">
            <a:avLst/>
          </a:prstGeom>
          <a:noFill/>
          <a:ln w="0">
            <a:noFill/>
          </a:ln>
        </p:spPr>
        <p:txBody>
          <a:bodyPr anchor="ctr">
            <a:noAutofit/>
          </a:bodyPr>
          <a:lstStyle>
            <a:lvl1pPr>
              <a:lnSpc>
                <a:spcPct val="100000"/>
              </a:lnSpc>
              <a:buNone/>
              <a:defRPr lang="ru-RU" sz="1200" b="0" strike="noStrike" spc="-1">
                <a:solidFill>
                  <a:srgbClr val="8B8B8B"/>
                </a:solidFill>
                <a:latin typeface="Calibri"/>
              </a:defRPr>
            </a:lvl1pPr>
          </a:lstStyle>
          <a:p>
            <a:pPr>
              <a:lnSpc>
                <a:spcPct val="100000"/>
              </a:lnSpc>
              <a:buNone/>
            </a:pPr>
            <a:r>
              <a:rPr lang="ru-RU" sz="1200" b="0" strike="noStrike" spc="-1">
                <a:solidFill>
                  <a:srgbClr val="8B8B8B"/>
                </a:solidFill>
                <a:latin typeface="Calibri"/>
              </a:rPr>
              <a:t>&lt;дата/время&gt;</a:t>
            </a:r>
            <a:endParaRPr lang="ru-RU" sz="1200" b="0" strike="noStrike" spc="-1">
              <a:latin typeface="Times New Roman"/>
            </a:endParaRPr>
          </a:p>
        </p:txBody>
      </p:sp>
      <p:sp>
        <p:nvSpPr>
          <p:cNvPr id="125" name="PlaceHolder 3"/>
          <p:cNvSpPr>
            <a:spLocks noGrp="1"/>
          </p:cNvSpPr>
          <p:nvPr>
            <p:ph type="ftr" idx="11"/>
          </p:nvPr>
        </p:nvSpPr>
        <p:spPr>
          <a:xfrm>
            <a:off x="3124080" y="6356520"/>
            <a:ext cx="2895120" cy="364680"/>
          </a:xfrm>
          <a:prstGeom prst="rect">
            <a:avLst/>
          </a:prstGeom>
          <a:noFill/>
          <a:ln w="0">
            <a:noFill/>
          </a:ln>
        </p:spPr>
        <p:txBody>
          <a:bodyPr anchor="ctr">
            <a:noAutofit/>
          </a:bodyPr>
          <a:lstStyle>
            <a:lvl1pPr algn="ctr">
              <a:buNone/>
              <a:defRPr lang="ru-RU" sz="1400" b="0" strike="noStrike" spc="-1">
                <a:latin typeface="Times New Roman"/>
              </a:defRPr>
            </a:lvl1pPr>
          </a:lstStyle>
          <a:p>
            <a:pPr algn="ctr">
              <a:buNone/>
            </a:pPr>
            <a:r>
              <a:rPr lang="ru-RU" sz="1400" b="0" strike="noStrike" spc="-1">
                <a:latin typeface="Times New Roman"/>
              </a:rPr>
              <a:t>&lt;нижний колонтитул&gt;</a:t>
            </a:r>
          </a:p>
        </p:txBody>
      </p:sp>
      <p:sp>
        <p:nvSpPr>
          <p:cNvPr id="126" name="PlaceHolder 4"/>
          <p:cNvSpPr>
            <a:spLocks noGrp="1"/>
          </p:cNvSpPr>
          <p:nvPr>
            <p:ph type="sldNum" idx="12"/>
          </p:nvPr>
        </p:nvSpPr>
        <p:spPr>
          <a:xfrm>
            <a:off x="6553080" y="6356520"/>
            <a:ext cx="2133360" cy="364680"/>
          </a:xfrm>
          <a:prstGeom prst="rect">
            <a:avLst/>
          </a:prstGeom>
          <a:noFill/>
          <a:ln w="0">
            <a:noFill/>
          </a:ln>
        </p:spPr>
        <p:txBody>
          <a:bodyPr anchor="ctr">
            <a:noAutofit/>
          </a:bodyPr>
          <a:lstStyle>
            <a:lvl1pPr algn="r">
              <a:lnSpc>
                <a:spcPct val="100000"/>
              </a:lnSpc>
              <a:buNone/>
              <a:defRPr lang="ru-RU" sz="1200" b="0" strike="noStrike" spc="-1">
                <a:solidFill>
                  <a:srgbClr val="8B8B8B"/>
                </a:solidFill>
                <a:latin typeface="Calibri"/>
              </a:defRPr>
            </a:lvl1pPr>
          </a:lstStyle>
          <a:p>
            <a:pPr algn="r">
              <a:lnSpc>
                <a:spcPct val="100000"/>
              </a:lnSpc>
              <a:buNone/>
            </a:pPr>
            <a:fld id="{F48A4BBF-1554-4E75-96C1-12DFED761E0D}" type="slidenum">
              <a:rPr lang="ru-RU" sz="1200" b="0" strike="noStrike" spc="-1">
                <a:solidFill>
                  <a:srgbClr val="8B8B8B"/>
                </a:solidFill>
                <a:latin typeface="Calibri"/>
              </a:rPr>
              <a:t>‹#›</a:t>
            </a:fld>
            <a:endParaRPr lang="ru-RU" sz="1200" b="0" strike="noStrike" spc="-1">
              <a:latin typeface="Times New Roman"/>
            </a:endParaRPr>
          </a:p>
        </p:txBody>
      </p:sp>
      <p:sp>
        <p:nvSpPr>
          <p:cNvPr id="127"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400" b="0" strike="noStrike" spc="-1">
                <a:solidFill>
                  <a:srgbClr val="000000"/>
                </a:solidFill>
                <a:latin typeface="Calibri"/>
              </a:rPr>
              <a:t>Второй уровень структуры</a:t>
            </a:r>
          </a:p>
          <a:p>
            <a:pPr marL="1296000" lvl="2" indent="-288000">
              <a:spcBef>
                <a:spcPts val="850"/>
              </a:spcBef>
              <a:buClr>
                <a:srgbClr val="000000"/>
              </a:buClr>
              <a:buSzPct val="45000"/>
              <a:buFont typeface="Wingdings" charset="2"/>
              <a:buChar char=""/>
            </a:pPr>
            <a:r>
              <a:rPr lang="ru-RU" sz="2000" b="0" strike="noStrike" spc="-1">
                <a:solidFill>
                  <a:srgbClr val="000000"/>
                </a:solidFill>
                <a:latin typeface="Calibri"/>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685979" y="2659216"/>
            <a:ext cx="7772040" cy="1469520"/>
          </a:xfrm>
          <a:prstGeom prst="rect">
            <a:avLst/>
          </a:prstGeom>
          <a:noFill/>
          <a:ln w="0">
            <a:noFill/>
          </a:ln>
        </p:spPr>
        <p:txBody>
          <a:bodyPr anchor="ctr">
            <a:normAutofit fontScale="90000"/>
          </a:bodyPr>
          <a:lstStyle/>
          <a:p>
            <a:pPr algn="ctr">
              <a:lnSpc>
                <a:spcPct val="100000"/>
              </a:lnSpc>
              <a:buNone/>
            </a:pPr>
            <a:br>
              <a:rPr sz="4400" dirty="0"/>
            </a:br>
            <a:r>
              <a:rPr lang="ru-RU" sz="5300" b="1" i="1" strike="noStrike" spc="-1" dirty="0">
                <a:solidFill>
                  <a:schemeClr val="tx2">
                    <a:lumMod val="75000"/>
                  </a:schemeClr>
                </a:solidFill>
                <a:latin typeface="Calibri"/>
              </a:rPr>
              <a:t>Тема: </a:t>
            </a:r>
            <a:r>
              <a:rPr lang="ru-RU" sz="5300" b="1" i="1" strike="noStrike" spc="-1" dirty="0">
                <a:solidFill>
                  <a:srgbClr val="FF0000"/>
                </a:solidFill>
                <a:latin typeface="Calibri"/>
              </a:rPr>
              <a:t>«Наша школа носит имя героя </a:t>
            </a:r>
            <a:r>
              <a:rPr lang="ru-RU" sz="5300" b="1" i="1" strike="noStrike" spc="-1" dirty="0" err="1">
                <a:solidFill>
                  <a:srgbClr val="FF0000"/>
                </a:solidFill>
                <a:latin typeface="Calibri"/>
              </a:rPr>
              <a:t>Бугаец</a:t>
            </a:r>
            <a:r>
              <a:rPr lang="ru-RU" sz="5300" b="1" i="1" strike="noStrike" spc="-1" dirty="0">
                <a:solidFill>
                  <a:srgbClr val="FF0000"/>
                </a:solidFill>
                <a:latin typeface="Calibri"/>
              </a:rPr>
              <a:t> Николая Григорьевича»</a:t>
            </a:r>
            <a:br>
              <a:rPr sz="7300" dirty="0"/>
            </a:br>
            <a:endParaRPr lang="ru-RU" sz="5300" b="0" strike="noStrike" spc="-1" dirty="0">
              <a:solidFill>
                <a:srgbClr val="000000"/>
              </a:solidFill>
              <a:latin typeface="Calibri"/>
            </a:endParaRPr>
          </a:p>
        </p:txBody>
      </p:sp>
      <p:sp>
        <p:nvSpPr>
          <p:cNvPr id="165" name="PlaceHolder 2"/>
          <p:cNvSpPr>
            <a:spLocks noGrp="1"/>
          </p:cNvSpPr>
          <p:nvPr>
            <p:ph type="subTitle"/>
          </p:nvPr>
        </p:nvSpPr>
        <p:spPr>
          <a:xfrm>
            <a:off x="3614870" y="5065782"/>
            <a:ext cx="5219640" cy="1102901"/>
          </a:xfrm>
          <a:prstGeom prst="rect">
            <a:avLst/>
          </a:prstGeom>
          <a:noFill/>
          <a:ln w="0">
            <a:noFill/>
          </a:ln>
        </p:spPr>
        <p:txBody>
          <a:bodyPr anchor="t">
            <a:normAutofit/>
          </a:bodyPr>
          <a:lstStyle/>
          <a:p>
            <a:pPr algn="ctr">
              <a:lnSpc>
                <a:spcPct val="100000"/>
              </a:lnSpc>
              <a:spcBef>
                <a:spcPts val="641"/>
              </a:spcBef>
              <a:buNone/>
              <a:tabLst>
                <a:tab pos="0" algn="l"/>
              </a:tabLst>
            </a:pPr>
            <a:r>
              <a:rPr lang="ru-RU" sz="3200" b="0" strike="noStrike" spc="-1" dirty="0">
                <a:solidFill>
                  <a:schemeClr val="tx2">
                    <a:lumMod val="75000"/>
                  </a:schemeClr>
                </a:solidFill>
                <a:latin typeface="Calibri"/>
              </a:rPr>
              <a:t>Выполнила</a:t>
            </a:r>
            <a:r>
              <a:rPr lang="ru-RU" sz="3200" spc="-1" dirty="0">
                <a:solidFill>
                  <a:schemeClr val="tx2">
                    <a:lumMod val="75000"/>
                  </a:schemeClr>
                </a:solidFill>
                <a:latin typeface="Calibri"/>
              </a:rPr>
              <a:t>:</a:t>
            </a:r>
            <a:r>
              <a:rPr lang="ru-RU" sz="3200" b="0" strike="noStrike" spc="-1" dirty="0">
                <a:solidFill>
                  <a:schemeClr val="tx2">
                    <a:lumMod val="75000"/>
                  </a:schemeClr>
                </a:solidFill>
                <a:latin typeface="Calibri"/>
              </a:rPr>
              <a:t> Твердая Елена</a:t>
            </a:r>
            <a:endParaRPr lang="ru-RU" sz="3200" spc="-1" dirty="0">
              <a:solidFill>
                <a:schemeClr val="tx2">
                  <a:lumMod val="75000"/>
                </a:schemeClr>
              </a:solidFill>
              <a:latin typeface="Arial"/>
            </a:endParaRPr>
          </a:p>
          <a:p>
            <a:pPr algn="ctr">
              <a:lnSpc>
                <a:spcPct val="100000"/>
              </a:lnSpc>
              <a:spcBef>
                <a:spcPts val="641"/>
              </a:spcBef>
              <a:buNone/>
              <a:tabLst>
                <a:tab pos="0" algn="l"/>
              </a:tabLst>
            </a:pPr>
            <a:r>
              <a:rPr lang="ru-RU" sz="3200" b="0" strike="noStrike" spc="-1" dirty="0">
                <a:solidFill>
                  <a:schemeClr val="tx2">
                    <a:lumMod val="75000"/>
                  </a:schemeClr>
                </a:solidFill>
                <a:latin typeface="Calibri"/>
              </a:rPr>
              <a:t>МБОУ СОШ №18, 11 класс.</a:t>
            </a:r>
            <a:r>
              <a:rPr lang="ru-RU" sz="3200" b="0" strike="noStrike" spc="-1" dirty="0">
                <a:solidFill>
                  <a:srgbClr val="FFFFFF"/>
                </a:solidFill>
                <a:latin typeface="Calibri"/>
              </a:rPr>
              <a:t>                                           </a:t>
            </a:r>
            <a:endParaRPr lang="ru-RU" sz="3200" b="0" strike="noStrike" spc="-1" dirty="0">
              <a:latin typeface="Arial"/>
            </a:endParaRPr>
          </a:p>
          <a:p>
            <a:pPr algn="ctr">
              <a:lnSpc>
                <a:spcPct val="100000"/>
              </a:lnSpc>
              <a:spcBef>
                <a:spcPts val="641"/>
              </a:spcBef>
              <a:buNone/>
              <a:tabLst>
                <a:tab pos="0" algn="l"/>
              </a:tabLst>
            </a:pPr>
            <a:endParaRPr lang="ru-RU" sz="3200" b="0" strike="noStrike" spc="-1" dirty="0">
              <a:latin typeface="Arial"/>
            </a:endParaRPr>
          </a:p>
        </p:txBody>
      </p:sp>
      <p:sp>
        <p:nvSpPr>
          <p:cNvPr id="2" name="TextBox 1">
            <a:extLst>
              <a:ext uri="{FF2B5EF4-FFF2-40B4-BE49-F238E27FC236}">
                <a16:creationId xmlns:a16="http://schemas.microsoft.com/office/drawing/2014/main" id="{35ED6930-781C-4050-B5CE-3D3A42BBB5B5}"/>
              </a:ext>
            </a:extLst>
          </p:cNvPr>
          <p:cNvSpPr txBox="1"/>
          <p:nvPr/>
        </p:nvSpPr>
        <p:spPr>
          <a:xfrm>
            <a:off x="1185023" y="689317"/>
            <a:ext cx="7413673" cy="1200329"/>
          </a:xfrm>
          <a:prstGeom prst="rect">
            <a:avLst/>
          </a:prstGeom>
          <a:noFill/>
        </p:spPr>
        <p:txBody>
          <a:bodyPr wrap="square" rtlCol="0">
            <a:spAutoFit/>
          </a:bodyPr>
          <a:lstStyle/>
          <a:p>
            <a:pPr algn="ctr"/>
            <a:r>
              <a:rPr lang="ru-RU" sz="2400" b="1" dirty="0"/>
              <a:t>Муниципальное бюджетное общеобразовательное учреждение средняя общеобразовательная школа № 18</a:t>
            </a:r>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3" descr="C:\Users\User\Desktop\иитьт.jpg"/>
          <p:cNvPicPr/>
          <p:nvPr/>
        </p:nvPicPr>
        <p:blipFill rotWithShape="1">
          <a:blip r:embed="rId2"/>
          <a:srcRect t="16325" b="20887"/>
          <a:stretch/>
        </p:blipFill>
        <p:spPr>
          <a:xfrm>
            <a:off x="1337871" y="2700997"/>
            <a:ext cx="6680714" cy="3488788"/>
          </a:xfrm>
          <a:prstGeom prst="rect">
            <a:avLst/>
          </a:prstGeom>
          <a:ln w="0">
            <a:noFill/>
          </a:ln>
          <a:effectLst>
            <a:softEdge rad="112680"/>
          </a:effectLst>
        </p:spPr>
      </p:pic>
      <p:sp>
        <p:nvSpPr>
          <p:cNvPr id="182" name="PlaceHolder 1"/>
          <p:cNvSpPr>
            <a:spLocks noGrp="1"/>
          </p:cNvSpPr>
          <p:nvPr>
            <p:ph type="title"/>
          </p:nvPr>
        </p:nvSpPr>
        <p:spPr>
          <a:xfrm>
            <a:off x="759655" y="492730"/>
            <a:ext cx="8384345" cy="2257504"/>
          </a:xfrm>
          <a:prstGeom prst="rect">
            <a:avLst/>
          </a:prstGeom>
          <a:noFill/>
          <a:ln w="0">
            <a:noFill/>
          </a:ln>
        </p:spPr>
        <p:txBody>
          <a:bodyPr anchor="ctr">
            <a:noAutofit/>
          </a:bodyPr>
          <a:lstStyle/>
          <a:p>
            <a:pPr algn="ctr">
              <a:lnSpc>
                <a:spcPct val="100000"/>
              </a:lnSpc>
              <a:buNone/>
            </a:pPr>
            <a:r>
              <a:rPr lang="ru-RU" sz="2400" b="1" i="1" strike="noStrike" spc="-1" dirty="0">
                <a:latin typeface="Calibri"/>
              </a:rPr>
              <a:t>В  доме его сына  бережно хранятся все награды, а их много. Много писем, телеграмм, поздравлений. Фотографии хранятся в семейном альбоме, а одна  фотография стоят на самом видном месте в доме, будто он всегда с нами. </a:t>
            </a:r>
            <a:br>
              <a:rPr lang="ru-RU" sz="2400" b="1" i="1" strike="noStrike" spc="-1" dirty="0">
                <a:latin typeface="Calibri"/>
              </a:rPr>
            </a:br>
            <a:r>
              <a:rPr lang="ru-RU" sz="2400" b="1" i="1" strike="noStrike" spc="-1" dirty="0">
                <a:latin typeface="Calibri"/>
              </a:rPr>
              <a:t>Был Николай Григорьевич –  «главным героем войны» - солдатом,   отстоявшим мир на земле. </a:t>
            </a:r>
            <a:endParaRPr lang="ru-RU" sz="2400" b="0" strike="noStrike" spc="-1" dirty="0">
              <a:latin typeface="Calibri"/>
            </a:endParaRPr>
          </a:p>
        </p:txBody>
      </p:sp>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3" descr="C:\Users\Elena\Desktop\6.jpg"/>
          <p:cNvPicPr/>
          <p:nvPr/>
        </p:nvPicPr>
        <p:blipFill>
          <a:blip r:embed="rId2"/>
          <a:stretch/>
        </p:blipFill>
        <p:spPr>
          <a:xfrm>
            <a:off x="3595680" y="3429000"/>
            <a:ext cx="5515200" cy="3413520"/>
          </a:xfrm>
          <a:prstGeom prst="rect">
            <a:avLst/>
          </a:prstGeom>
          <a:ln w="88900" cap="sq">
            <a:solidFill>
              <a:srgbClr val="FFFFFF"/>
            </a:solidFill>
            <a:miter/>
          </a:ln>
          <a:effectLst>
            <a:outerShdw blurRad="5508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 name="Picture 2" descr="C:\Users\Elena\Desktop\5.jpg"/>
          <p:cNvPicPr/>
          <p:nvPr/>
        </p:nvPicPr>
        <p:blipFill>
          <a:blip r:embed="rId3"/>
          <a:stretch/>
        </p:blipFill>
        <p:spPr>
          <a:xfrm>
            <a:off x="-29880" y="10080"/>
            <a:ext cx="5777280" cy="3778560"/>
          </a:xfrm>
          <a:prstGeom prst="rect">
            <a:avLst/>
          </a:prstGeom>
          <a:ln w="88900" cap="sq">
            <a:solidFill>
              <a:srgbClr val="FFFFFF"/>
            </a:solidFill>
            <a:miter/>
          </a:ln>
          <a:effectLst>
            <a:outerShdw blurRad="5508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Picture 2" descr="C:\Users\User\Desktop\фотки\Оксане\201106051550120_doska-temruk.jpg"/>
          <p:cNvPicPr/>
          <p:nvPr/>
        </p:nvPicPr>
        <p:blipFill>
          <a:blip r:embed="rId2"/>
          <a:stretch/>
        </p:blipFill>
        <p:spPr>
          <a:xfrm>
            <a:off x="379828" y="2950089"/>
            <a:ext cx="5550840" cy="2880000"/>
          </a:xfrm>
          <a:prstGeom prst="rect">
            <a:avLst/>
          </a:prstGeom>
          <a:ln w="0">
            <a:noFill/>
          </a:ln>
          <a:effectLst>
            <a:softEdge rad="112680"/>
          </a:effectLst>
        </p:spPr>
      </p:pic>
      <p:pic>
        <p:nvPicPr>
          <p:cNvPr id="186" name="Picture 3" descr="C:\Users\User\Desktop\фотки\Оксане\_1_~1.JPG"/>
          <p:cNvPicPr/>
          <p:nvPr/>
        </p:nvPicPr>
        <p:blipFill>
          <a:blip r:embed="rId3"/>
          <a:stretch/>
        </p:blipFill>
        <p:spPr>
          <a:xfrm>
            <a:off x="6230437" y="2447529"/>
            <a:ext cx="2730683" cy="4410471"/>
          </a:xfrm>
          <a:prstGeom prst="rect">
            <a:avLst/>
          </a:prstGeom>
          <a:ln w="0">
            <a:noFill/>
          </a:ln>
          <a:effectLst>
            <a:softEdge rad="112680"/>
          </a:effectLst>
        </p:spPr>
      </p:pic>
      <p:sp>
        <p:nvSpPr>
          <p:cNvPr id="187" name="PlaceHolder 1"/>
          <p:cNvSpPr>
            <a:spLocks noGrp="1"/>
          </p:cNvSpPr>
          <p:nvPr>
            <p:ph type="title"/>
          </p:nvPr>
        </p:nvSpPr>
        <p:spPr>
          <a:xfrm>
            <a:off x="790324" y="1085151"/>
            <a:ext cx="7563351" cy="1603717"/>
          </a:xfrm>
          <a:prstGeom prst="rect">
            <a:avLst/>
          </a:prstGeom>
          <a:noFill/>
          <a:ln w="0">
            <a:noFill/>
          </a:ln>
        </p:spPr>
        <p:txBody>
          <a:bodyPr anchor="ctr">
            <a:noAutofit/>
          </a:bodyPr>
          <a:lstStyle/>
          <a:p>
            <a:pPr algn="ctr">
              <a:lnSpc>
                <a:spcPct val="100000"/>
              </a:lnSpc>
              <a:buNone/>
            </a:pPr>
            <a:r>
              <a:rPr lang="ru-RU" sz="2000" b="1" i="1" strike="noStrike" spc="-1" dirty="0">
                <a:latin typeface="Calibri"/>
              </a:rPr>
              <a:t>      </a:t>
            </a:r>
            <a:r>
              <a:rPr lang="ru-RU" sz="2400" b="1" i="1" strike="noStrike" spc="-1" dirty="0">
                <a:latin typeface="Calibri"/>
              </a:rPr>
              <a:t>Парадный вход в школу украшает Мемориальная доска с этой гордой для нас надписью. В станичном музее хранятся награды и  фотографии. Холл школы украшает портрет  моего прадеда с описанием  его боевых заслуг. Наша школа носит имя </a:t>
            </a:r>
            <a:r>
              <a:rPr lang="ru-RU" sz="2400" b="1" i="1" strike="noStrike" spc="-1" dirty="0" err="1">
                <a:latin typeface="Calibri"/>
              </a:rPr>
              <a:t>Бугаец</a:t>
            </a:r>
            <a:r>
              <a:rPr lang="ru-RU" sz="2400" b="1" i="1" strike="noStrike" spc="-1" dirty="0">
                <a:latin typeface="Calibri"/>
              </a:rPr>
              <a:t> Николая Григорьевича с 2018 года.</a:t>
            </a:r>
            <a:br>
              <a:rPr sz="2000" dirty="0"/>
            </a:br>
            <a:endParaRPr lang="ru-RU" sz="1800" b="0" strike="noStrike" spc="-1" dirty="0">
              <a:latin typeface="Calibri"/>
            </a:endParaRPr>
          </a:p>
        </p:txBody>
      </p:sp>
    </p:spTree>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1509536" y="5041135"/>
            <a:ext cx="7772040" cy="1361880"/>
          </a:xfrm>
          <a:prstGeom prst="rect">
            <a:avLst/>
          </a:prstGeom>
          <a:noFill/>
          <a:ln w="0">
            <a:noFill/>
          </a:ln>
        </p:spPr>
        <p:txBody>
          <a:bodyPr anchor="t">
            <a:noAutofit/>
          </a:bodyPr>
          <a:lstStyle/>
          <a:p>
            <a:pPr>
              <a:lnSpc>
                <a:spcPct val="100000"/>
              </a:lnSpc>
              <a:buNone/>
            </a:pPr>
            <a:r>
              <a:rPr lang="ru-RU" sz="6600" b="1" i="1" strike="noStrike" cap="all" spc="-1" dirty="0">
                <a:solidFill>
                  <a:srgbClr val="C00000"/>
                </a:solidFill>
                <a:latin typeface="Calibri"/>
              </a:rPr>
              <a:t>-Берегите мир!</a:t>
            </a:r>
            <a:endParaRPr lang="ru-RU" sz="6600" b="0" strike="noStrike" spc="-1" dirty="0">
              <a:solidFill>
                <a:srgbClr val="000000"/>
              </a:solidFill>
              <a:latin typeface="Calibri"/>
            </a:endParaRPr>
          </a:p>
        </p:txBody>
      </p:sp>
      <p:sp>
        <p:nvSpPr>
          <p:cNvPr id="189" name="PlaceHolder 2"/>
          <p:cNvSpPr>
            <a:spLocks noGrp="1"/>
          </p:cNvSpPr>
          <p:nvPr>
            <p:ph/>
          </p:nvPr>
        </p:nvSpPr>
        <p:spPr>
          <a:xfrm>
            <a:off x="813572" y="4040557"/>
            <a:ext cx="7772040" cy="1499760"/>
          </a:xfrm>
          <a:prstGeom prst="rect">
            <a:avLst/>
          </a:prstGeom>
          <a:noFill/>
          <a:ln w="0">
            <a:noFill/>
          </a:ln>
        </p:spPr>
        <p:txBody>
          <a:bodyPr anchor="b">
            <a:noAutofit/>
          </a:bodyPr>
          <a:lstStyle/>
          <a:p>
            <a:pPr>
              <a:lnSpc>
                <a:spcPct val="100000"/>
              </a:lnSpc>
              <a:spcBef>
                <a:spcPts val="479"/>
              </a:spcBef>
              <a:buNone/>
              <a:tabLst>
                <a:tab pos="0" algn="l"/>
              </a:tabLst>
            </a:pPr>
            <a:r>
              <a:rPr lang="ru-RU" sz="2400" b="1" i="1" strike="noStrike" spc="-1" dirty="0">
                <a:latin typeface="Calibri"/>
              </a:rPr>
              <a:t>   </a:t>
            </a:r>
          </a:p>
          <a:p>
            <a:pPr algn="just">
              <a:lnSpc>
                <a:spcPct val="100000"/>
              </a:lnSpc>
              <a:spcBef>
                <a:spcPts val="479"/>
              </a:spcBef>
              <a:buNone/>
              <a:tabLst>
                <a:tab pos="0" algn="l"/>
              </a:tabLst>
            </a:pPr>
            <a:r>
              <a:rPr lang="ru-RU" sz="2400" b="1" i="1" spc="-1" dirty="0">
                <a:latin typeface="Calibri"/>
              </a:rPr>
              <a:t>         </a:t>
            </a:r>
            <a:r>
              <a:rPr lang="ru-RU" sz="2400" b="1" i="1" strike="noStrike" spc="-1" dirty="0">
                <a:latin typeface="Calibri"/>
              </a:rPr>
              <a:t>В год празднования 80-летия со дня победы </a:t>
            </a:r>
            <a:r>
              <a:rPr lang="ru-RU" sz="2400" b="1" i="1" strike="noStrike" spc="-1" dirty="0" err="1">
                <a:latin typeface="Calibri"/>
              </a:rPr>
              <a:t>Бугайцу</a:t>
            </a:r>
            <a:r>
              <a:rPr lang="ru-RU" sz="2400" b="1" i="1" strike="noStrike" spc="-1" dirty="0">
                <a:latin typeface="Calibri"/>
              </a:rPr>
              <a:t> Н.Г. отмечали бы 110-летие, пришли бы многие люди, потому, что его хорошо знали в нашей станице. И сейчас не забывают.  Я слышала, что всегда его последние слова на встречах были такими:</a:t>
            </a:r>
            <a:endParaRPr lang="ru-RU" sz="2400" b="0" strike="noStrike" spc="-1" dirty="0">
              <a:latin typeface="Calibri"/>
            </a:endParaRPr>
          </a:p>
          <a:p>
            <a:pPr algn="just">
              <a:lnSpc>
                <a:spcPct val="100000"/>
              </a:lnSpc>
              <a:spcBef>
                <a:spcPts val="479"/>
              </a:spcBef>
              <a:buNone/>
              <a:tabLst>
                <a:tab pos="0" algn="l"/>
              </a:tabLst>
            </a:pPr>
            <a:r>
              <a:rPr lang="ru-RU" sz="2400" b="1" i="1" strike="noStrike" spc="-1" dirty="0">
                <a:latin typeface="Calibri"/>
              </a:rPr>
              <a:t>       - Берегите мир!</a:t>
            </a:r>
            <a:endParaRPr lang="ru-RU" sz="2400" b="0" strike="noStrike" spc="-1" dirty="0">
              <a:latin typeface="Calibri"/>
            </a:endParaRPr>
          </a:p>
          <a:p>
            <a:pPr algn="just">
              <a:lnSpc>
                <a:spcPct val="100000"/>
              </a:lnSpc>
              <a:spcBef>
                <a:spcPts val="479"/>
              </a:spcBef>
              <a:buNone/>
              <a:tabLst>
                <a:tab pos="0" algn="l"/>
              </a:tabLst>
            </a:pPr>
            <a:r>
              <a:rPr lang="ru-RU" sz="2400" b="1" i="1" strike="noStrike" spc="-1" dirty="0">
                <a:latin typeface="Calibri"/>
              </a:rPr>
              <a:t>        Как важно это понять всем, не только нам, молодым. Во все времена, тем более сегодня, когда еще льется кровь на нашей земле, нам важно помнить эту простую истину, сказанную солдатом, за плечами которого Великая Отечественная.</a:t>
            </a:r>
            <a:endParaRPr lang="ru-RU" sz="2400" b="0" strike="noStrike" spc="-1" dirty="0">
              <a:latin typeface="Calibri"/>
            </a:endParaRPr>
          </a:p>
          <a:p>
            <a:pPr>
              <a:lnSpc>
                <a:spcPct val="100000"/>
              </a:lnSpc>
              <a:spcBef>
                <a:spcPts val="320"/>
              </a:spcBef>
              <a:buNone/>
              <a:tabLst>
                <a:tab pos="0" algn="l"/>
              </a:tabLst>
            </a:pPr>
            <a:endParaRPr lang="ru-RU" sz="1600" b="0" strike="noStrike" spc="-1" dirty="0">
              <a:solidFill>
                <a:srgbClr val="000000"/>
              </a:solidFill>
              <a:latin typeface="Calibri"/>
            </a:endParaRPr>
          </a:p>
        </p:txBody>
      </p:sp>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3" descr="C:\Users\User\Desktop\a1498f085f0526e4b9862c38bec3b241.jpg"/>
          <p:cNvPicPr/>
          <p:nvPr/>
        </p:nvPicPr>
        <p:blipFill>
          <a:blip r:embed="rId2"/>
          <a:stretch/>
        </p:blipFill>
        <p:spPr>
          <a:xfrm>
            <a:off x="0" y="0"/>
            <a:ext cx="3456000" cy="4662720"/>
          </a:xfrm>
          <a:prstGeom prst="rect">
            <a:avLst/>
          </a:prstGeom>
          <a:ln w="0">
            <a:noFill/>
          </a:ln>
          <a:effectLst>
            <a:softEdge rad="112680"/>
          </a:effectLst>
        </p:spPr>
      </p:pic>
      <p:sp>
        <p:nvSpPr>
          <p:cNvPr id="167" name="PlaceHolder 1"/>
          <p:cNvSpPr>
            <a:spLocks noGrp="1"/>
          </p:cNvSpPr>
          <p:nvPr>
            <p:ph type="title"/>
          </p:nvPr>
        </p:nvSpPr>
        <p:spPr>
          <a:xfrm>
            <a:off x="2106002" y="2331360"/>
            <a:ext cx="6804000" cy="5112360"/>
          </a:xfrm>
          <a:prstGeom prst="rect">
            <a:avLst/>
          </a:prstGeom>
          <a:noFill/>
          <a:ln w="0">
            <a:noFill/>
          </a:ln>
        </p:spPr>
        <p:txBody>
          <a:bodyPr anchor="t">
            <a:normAutofit/>
          </a:bodyPr>
          <a:lstStyle/>
          <a:p>
            <a:pPr algn="r">
              <a:lnSpc>
                <a:spcPct val="100000"/>
              </a:lnSpc>
              <a:buNone/>
            </a:pPr>
            <a:r>
              <a:rPr lang="ru-RU" sz="4000" b="1" i="1" strike="noStrike" cap="all" spc="-1" dirty="0">
                <a:solidFill>
                  <a:srgbClr val="FF0000"/>
                </a:solidFill>
                <a:latin typeface="Times New Roman"/>
              </a:rPr>
              <a:t>         </a:t>
            </a:r>
            <a:br>
              <a:rPr lang="ru-RU" sz="4000" b="1" i="1" strike="noStrike" cap="all" spc="-1" dirty="0">
                <a:solidFill>
                  <a:srgbClr val="FF0000"/>
                </a:solidFill>
                <a:latin typeface="Times New Roman"/>
              </a:rPr>
            </a:br>
            <a:r>
              <a:rPr lang="ru-RU" sz="4000" b="1" i="1" strike="noStrike" cap="all" spc="-1" dirty="0" err="1">
                <a:solidFill>
                  <a:srgbClr val="FF0000"/>
                </a:solidFill>
                <a:latin typeface="Times New Roman"/>
              </a:rPr>
              <a:t>Бугаец</a:t>
            </a:r>
            <a:r>
              <a:rPr lang="ru-RU" sz="4000" b="1" i="1" strike="noStrike" cap="all" spc="-1" dirty="0">
                <a:solidFill>
                  <a:srgbClr val="FF0000"/>
                </a:solidFill>
                <a:latin typeface="Times New Roman"/>
              </a:rPr>
              <a:t> Николай       Григорьевич</a:t>
            </a:r>
            <a:br>
              <a:rPr sz="4000" dirty="0"/>
            </a:br>
            <a:r>
              <a:rPr lang="ru-RU" sz="3600" b="1" strike="noStrike" cap="all" spc="-1" dirty="0">
                <a:solidFill>
                  <a:srgbClr val="FFC000"/>
                </a:solidFill>
                <a:latin typeface="Times New Roman"/>
              </a:rPr>
              <a:t> </a:t>
            </a:r>
            <a:r>
              <a:rPr lang="ru-RU" sz="3600" b="1" strike="noStrike" cap="all" spc="-1" dirty="0">
                <a:latin typeface="Times New Roman"/>
              </a:rPr>
              <a:t>-  </a:t>
            </a:r>
            <a:r>
              <a:rPr lang="ru-RU" sz="2000" b="1" i="1" strike="noStrike" cap="all" spc="-1" dirty="0">
                <a:latin typeface="Times New Roman"/>
              </a:rPr>
              <a:t>участник великой    отечественной войны, полный кавалер </a:t>
            </a:r>
            <a:r>
              <a:rPr lang="ru-RU" sz="1800" b="1" i="1" strike="noStrike" cap="all" spc="-1" dirty="0">
                <a:latin typeface="Times New Roman"/>
              </a:rPr>
              <a:t>славы</a:t>
            </a:r>
            <a:r>
              <a:rPr lang="ru-RU" sz="2000" b="1" i="1" strike="noStrike" cap="all" spc="-1" dirty="0">
                <a:latin typeface="Times New Roman"/>
              </a:rPr>
              <a:t>, помощник командира взвода 1161-го стрелкового полка (351-я стрелковая дивизия, 18-я армия, 1-й Украинский фронт), старший сержант. </a:t>
            </a:r>
            <a:endParaRPr lang="ru-RU" sz="2400" b="0" strike="noStrike" spc="-1" dirty="0">
              <a:latin typeface="Calibri"/>
            </a:endParaRPr>
          </a:p>
        </p:txBody>
      </p:sp>
      <p:sp>
        <p:nvSpPr>
          <p:cNvPr id="168" name="PlaceHolder 2"/>
          <p:cNvSpPr>
            <a:spLocks noGrp="1"/>
          </p:cNvSpPr>
          <p:nvPr>
            <p:ph/>
          </p:nvPr>
        </p:nvSpPr>
        <p:spPr>
          <a:xfrm>
            <a:off x="4572000" y="383372"/>
            <a:ext cx="4026240" cy="1947988"/>
          </a:xfrm>
          <a:prstGeom prst="rect">
            <a:avLst/>
          </a:prstGeom>
          <a:noFill/>
          <a:ln w="0">
            <a:noFill/>
          </a:ln>
        </p:spPr>
        <p:txBody>
          <a:bodyPr anchor="b">
            <a:normAutofit fontScale="88500"/>
          </a:bodyPr>
          <a:lstStyle/>
          <a:p>
            <a:pPr>
              <a:lnSpc>
                <a:spcPct val="100000"/>
              </a:lnSpc>
              <a:spcBef>
                <a:spcPts val="400"/>
              </a:spcBef>
              <a:buNone/>
              <a:tabLst>
                <a:tab pos="0" algn="l"/>
              </a:tabLst>
            </a:pPr>
            <a:r>
              <a:rPr lang="ru-RU" sz="2000" b="0" i="1" strike="noStrike" spc="-1" dirty="0">
                <a:solidFill>
                  <a:srgbClr val="FF0000"/>
                </a:solidFill>
                <a:latin typeface="Calibri"/>
              </a:rPr>
              <a:t>     </a:t>
            </a:r>
            <a:r>
              <a:rPr lang="ru-RU" sz="2300" b="1" i="1" strike="noStrike" spc="-1" dirty="0">
                <a:latin typeface="Calibri"/>
              </a:rPr>
              <a:t>Он так рано ушёл на войну, </a:t>
            </a:r>
            <a:br>
              <a:rPr sz="2300" b="1" dirty="0"/>
            </a:br>
            <a:r>
              <a:rPr lang="ru-RU" sz="2300" b="1" i="1" strike="noStrike" spc="-1" dirty="0">
                <a:latin typeface="Calibri"/>
              </a:rPr>
              <a:t>Был, как я, он в военные годы, </a:t>
            </a:r>
            <a:br>
              <a:rPr sz="2300" b="1" dirty="0"/>
            </a:br>
            <a:r>
              <a:rPr lang="ru-RU" sz="2300" b="1" i="1" strike="noStrike" spc="-1" dirty="0">
                <a:latin typeface="Calibri"/>
              </a:rPr>
              <a:t>Побывать довелось и в плену,</a:t>
            </a:r>
            <a:br>
              <a:rPr sz="2300" b="1" dirty="0"/>
            </a:br>
            <a:r>
              <a:rPr lang="ru-RU" sz="2300" b="1" i="1" strike="noStrike" spc="-1" dirty="0">
                <a:latin typeface="Calibri"/>
              </a:rPr>
              <a:t>И пройти сквозь огонь и воду…</a:t>
            </a:r>
            <a:endParaRPr lang="ru-RU" sz="2000" b="1" strike="noStrike" spc="-1" dirty="0">
              <a:latin typeface="Calibri"/>
            </a:endParaRPr>
          </a:p>
        </p:txBody>
      </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p:nvPr>
        </p:nvSpPr>
        <p:spPr>
          <a:xfrm>
            <a:off x="251640" y="188640"/>
            <a:ext cx="5976360" cy="5916738"/>
          </a:xfrm>
          <a:prstGeom prst="rect">
            <a:avLst/>
          </a:prstGeom>
          <a:noFill/>
          <a:ln w="0">
            <a:noFill/>
          </a:ln>
        </p:spPr>
        <p:txBody>
          <a:bodyPr anchor="b">
            <a:normAutofit lnSpcReduction="10000"/>
          </a:bodyPr>
          <a:lstStyle/>
          <a:p>
            <a:pPr>
              <a:lnSpc>
                <a:spcPct val="100000"/>
              </a:lnSpc>
              <a:spcBef>
                <a:spcPts val="479"/>
              </a:spcBef>
              <a:buNone/>
              <a:tabLst>
                <a:tab pos="0" algn="l"/>
              </a:tabLst>
            </a:pPr>
            <a:r>
              <a:rPr lang="ru-RU" sz="2400" b="1" i="1" strike="noStrike" spc="-1" dirty="0">
                <a:latin typeface="Times New Roman"/>
              </a:rPr>
              <a:t>       </a:t>
            </a:r>
          </a:p>
          <a:p>
            <a:pPr>
              <a:lnSpc>
                <a:spcPct val="100000"/>
              </a:lnSpc>
              <a:spcBef>
                <a:spcPts val="479"/>
              </a:spcBef>
              <a:buNone/>
              <a:tabLst>
                <a:tab pos="0" algn="l"/>
              </a:tabLst>
            </a:pPr>
            <a:endParaRPr lang="ru-RU" sz="2400" b="1" i="1" spc="-1" dirty="0">
              <a:latin typeface="Times New Roman"/>
            </a:endParaRPr>
          </a:p>
          <a:p>
            <a:pPr>
              <a:lnSpc>
                <a:spcPct val="100000"/>
              </a:lnSpc>
              <a:spcBef>
                <a:spcPts val="479"/>
              </a:spcBef>
              <a:buNone/>
              <a:tabLst>
                <a:tab pos="0" algn="l"/>
              </a:tabLst>
            </a:pPr>
            <a:endParaRPr lang="ru-RU" sz="2400" b="1" i="1" strike="noStrike" spc="-1" dirty="0">
              <a:latin typeface="Times New Roman"/>
            </a:endParaRPr>
          </a:p>
          <a:p>
            <a:pPr>
              <a:lnSpc>
                <a:spcPct val="100000"/>
              </a:lnSpc>
              <a:spcBef>
                <a:spcPts val="479"/>
              </a:spcBef>
              <a:buNone/>
              <a:tabLst>
                <a:tab pos="0" algn="l"/>
              </a:tabLst>
            </a:pPr>
            <a:r>
              <a:rPr lang="ru-RU" sz="2400" b="1" i="1" strike="noStrike" spc="-1" dirty="0">
                <a:latin typeface="Times New Roman"/>
              </a:rPr>
              <a:t>          </a:t>
            </a:r>
            <a:r>
              <a:rPr lang="ru-RU" sz="2600" b="1" i="1" strike="noStrike" spc="-1" dirty="0">
                <a:latin typeface="Times New Roman"/>
              </a:rPr>
              <a:t>Родился 29 августа 1914 года в станице Старотитаровская Темрюкского района краснодарского края. Работал в колхозе, был прицепщиком и трактористом.</a:t>
            </a:r>
            <a:br>
              <a:rPr sz="2600" dirty="0"/>
            </a:br>
            <a:r>
              <a:rPr lang="ru-RU" sz="2600" dirty="0"/>
              <a:t>     </a:t>
            </a:r>
            <a:r>
              <a:rPr lang="ru-RU" sz="2600" b="1" i="1" strike="noStrike" spc="-1" dirty="0">
                <a:latin typeface="Times New Roman"/>
              </a:rPr>
              <a:t>В красной армии с 1941 года. На фронте в Великую Отечественную войну с августа того же года. Защищал Сталинград, сражался на Курской дуге, освобождал Украину. Был 4 раза ранен, награждён медалью «За отвагу».</a:t>
            </a:r>
            <a:br>
              <a:rPr sz="2600" dirty="0"/>
            </a:br>
            <a:endParaRPr lang="ru-RU" sz="2400" b="0" strike="noStrike" spc="-1" dirty="0">
              <a:latin typeface="Calibri"/>
            </a:endParaRPr>
          </a:p>
        </p:txBody>
      </p:sp>
      <p:pic>
        <p:nvPicPr>
          <p:cNvPr id="170" name="Picture 2" descr="C:\Users\User\Desktop\e8bf51d4d5da01e2571dd76ca8806ae9.jpg"/>
          <p:cNvPicPr/>
          <p:nvPr/>
        </p:nvPicPr>
        <p:blipFill>
          <a:blip r:embed="rId2"/>
          <a:stretch/>
        </p:blipFill>
        <p:spPr>
          <a:xfrm>
            <a:off x="5904000" y="1276200"/>
            <a:ext cx="3240000" cy="4305600"/>
          </a:xfrm>
          <a:prstGeom prst="rect">
            <a:avLst/>
          </a:prstGeom>
          <a:ln w="0">
            <a:noFill/>
          </a:ln>
          <a:effectLst>
            <a:softEdge rad="112680"/>
          </a:effectLst>
        </p:spPr>
      </p:pic>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p:cNvSpPr>
          <p:nvPr>
            <p:ph/>
          </p:nvPr>
        </p:nvSpPr>
        <p:spPr>
          <a:xfrm>
            <a:off x="323640" y="1195753"/>
            <a:ext cx="8496720" cy="5303519"/>
          </a:xfrm>
          <a:prstGeom prst="rect">
            <a:avLst/>
          </a:prstGeom>
          <a:noFill/>
          <a:ln w="0">
            <a:noFill/>
          </a:ln>
        </p:spPr>
        <p:txBody>
          <a:bodyPr anchor="b">
            <a:noAutofit/>
          </a:bodyPr>
          <a:lstStyle/>
          <a:p>
            <a:pPr>
              <a:lnSpc>
                <a:spcPct val="100000"/>
              </a:lnSpc>
              <a:spcBef>
                <a:spcPts val="479"/>
              </a:spcBef>
              <a:buNone/>
              <a:tabLst>
                <a:tab pos="0" algn="l"/>
              </a:tabLst>
            </a:pPr>
            <a:endParaRPr lang="ru-RU" sz="2400" b="0" strike="noStrike" spc="-1" dirty="0">
              <a:solidFill>
                <a:srgbClr val="000000"/>
              </a:solidFill>
              <a:latin typeface="Calibri"/>
            </a:endParaRPr>
          </a:p>
          <a:p>
            <a:pPr>
              <a:lnSpc>
                <a:spcPct val="100000"/>
              </a:lnSpc>
              <a:spcBef>
                <a:spcPts val="479"/>
              </a:spcBef>
              <a:buNone/>
              <a:tabLst>
                <a:tab pos="0" algn="l"/>
              </a:tabLst>
            </a:pPr>
            <a:endParaRPr lang="ru-RU" sz="2400" b="0" strike="noStrike" spc="-1" dirty="0">
              <a:solidFill>
                <a:srgbClr val="000000"/>
              </a:solidFill>
              <a:latin typeface="Calibri"/>
            </a:endParaRPr>
          </a:p>
          <a:p>
            <a:pPr>
              <a:lnSpc>
                <a:spcPct val="100000"/>
              </a:lnSpc>
              <a:spcBef>
                <a:spcPts val="479"/>
              </a:spcBef>
              <a:buNone/>
              <a:tabLst>
                <a:tab pos="0" algn="l"/>
              </a:tabLst>
            </a:pPr>
            <a:endParaRPr lang="ru-RU" sz="2400" b="0" strike="noStrike" spc="-1" dirty="0">
              <a:solidFill>
                <a:srgbClr val="000000"/>
              </a:solidFill>
              <a:latin typeface="Calibri"/>
            </a:endParaRPr>
          </a:p>
          <a:p>
            <a:pPr algn="ctr">
              <a:lnSpc>
                <a:spcPct val="100000"/>
              </a:lnSpc>
              <a:spcBef>
                <a:spcPts val="561"/>
              </a:spcBef>
              <a:buNone/>
              <a:tabLst>
                <a:tab pos="0" algn="l"/>
              </a:tabLst>
            </a:pPr>
            <a:r>
              <a:rPr lang="ru-RU" sz="2400" b="1" i="1" strike="noStrike" spc="-1" dirty="0">
                <a:latin typeface="Arial"/>
              </a:rPr>
              <a:t>19 июня 1944 года старший сержант </a:t>
            </a:r>
            <a:r>
              <a:rPr lang="ru-RU" sz="2400" b="1" i="1" strike="noStrike" spc="-1" dirty="0" err="1">
                <a:latin typeface="Arial"/>
              </a:rPr>
              <a:t>Бугаец</a:t>
            </a:r>
            <a:r>
              <a:rPr lang="ru-RU" sz="2400" b="1" i="1" strike="noStrike" spc="-1" dirty="0">
                <a:latin typeface="Arial"/>
              </a:rPr>
              <a:t> Николай Григорьевич награждён орденом славы 3-й степени. 16 августа 1944 года награждён орденом славы 2-й степени.</a:t>
            </a:r>
            <a:br>
              <a:rPr sz="2400" dirty="0"/>
            </a:br>
            <a:r>
              <a:rPr lang="ru-RU" sz="2400" b="1" i="1" strike="noStrike" spc="-1" dirty="0">
                <a:latin typeface="Arial"/>
              </a:rPr>
              <a:t>Из-за тяжелого ранения в грудь был демобилизован по ранению.</a:t>
            </a:r>
            <a:br>
              <a:rPr sz="2400" dirty="0"/>
            </a:br>
            <a:r>
              <a:rPr lang="ru-RU" sz="2400" b="1" i="1" strike="noStrike" spc="-1" dirty="0">
                <a:latin typeface="Arial"/>
              </a:rPr>
              <a:t>Указом Президиума Верховного Совета </a:t>
            </a:r>
            <a:r>
              <a:rPr lang="ru-RU" sz="2400" b="1" i="1" spc="-1" dirty="0">
                <a:latin typeface="Arial"/>
              </a:rPr>
              <a:t>СССР</a:t>
            </a:r>
            <a:r>
              <a:rPr lang="ru-RU" sz="2400" b="1" i="1" strike="noStrike" spc="-1" dirty="0">
                <a:latin typeface="Arial"/>
              </a:rPr>
              <a:t> от 24 марта 1945 года за образцовое выполнение заданий командования в боях старший сержант </a:t>
            </a:r>
            <a:r>
              <a:rPr lang="ru-RU" sz="2400" b="1" i="1" strike="noStrike" spc="-1" dirty="0" err="1">
                <a:latin typeface="Arial"/>
              </a:rPr>
              <a:t>Бугаец</a:t>
            </a:r>
            <a:r>
              <a:rPr lang="ru-RU" sz="2400" b="1" i="1" strike="noStrike" spc="-1" dirty="0">
                <a:latin typeface="Arial"/>
              </a:rPr>
              <a:t> Николай Григорьевич награждён орденом славы 1-й степени. Стал полным кавалером ордена Славы.</a:t>
            </a:r>
            <a:br>
              <a:rPr sz="2400" dirty="0"/>
            </a:br>
            <a:endParaRPr lang="ru-RU" sz="2400" b="0" strike="noStrike" spc="-1" dirty="0">
              <a:latin typeface="Calibri"/>
            </a:endParaRPr>
          </a:p>
        </p:txBody>
      </p:sp>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icture 2" descr="C:\Users\User\Desktop\2016-05-11\_DSC6683.JPG"/>
          <p:cNvPicPr/>
          <p:nvPr/>
        </p:nvPicPr>
        <p:blipFill>
          <a:blip r:embed="rId2"/>
          <a:stretch/>
        </p:blipFill>
        <p:spPr>
          <a:xfrm>
            <a:off x="1240255" y="763976"/>
            <a:ext cx="7628400" cy="4288320"/>
          </a:xfrm>
          <a:prstGeom prst="rect">
            <a:avLst/>
          </a:prstGeom>
          <a:ln w="88900" cap="sq">
            <a:solidFill>
              <a:srgbClr val="FFFFFF"/>
            </a:solidFill>
            <a:miter/>
          </a:ln>
          <a:effectLst>
            <a:outerShdw blurRad="5508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2" descr="C:\Users\User\Desktop\2016-05-11\_DSC66мип85.jpg"/>
          <p:cNvPicPr/>
          <p:nvPr/>
        </p:nvPicPr>
        <p:blipFill>
          <a:blip r:embed="rId2"/>
          <a:stretch/>
        </p:blipFill>
        <p:spPr>
          <a:xfrm rot="400200">
            <a:off x="4985196" y="1870948"/>
            <a:ext cx="4220280" cy="4946400"/>
          </a:xfrm>
          <a:prstGeom prst="rect">
            <a:avLst/>
          </a:prstGeom>
          <a:ln w="0">
            <a:noFill/>
          </a:ln>
          <a:effectLst>
            <a:softEdge rad="112680"/>
          </a:effectLst>
        </p:spPr>
      </p:pic>
      <p:pic>
        <p:nvPicPr>
          <p:cNvPr id="174" name="Picture 3" descr="C:\Users\User\Desktop\2016-05-11\_DSC669ит0.jpg"/>
          <p:cNvPicPr/>
          <p:nvPr/>
        </p:nvPicPr>
        <p:blipFill>
          <a:blip r:embed="rId3"/>
          <a:stretch/>
        </p:blipFill>
        <p:spPr>
          <a:xfrm rot="21168000">
            <a:off x="-47880" y="4159080"/>
            <a:ext cx="4752000" cy="2410200"/>
          </a:xfrm>
          <a:prstGeom prst="rect">
            <a:avLst/>
          </a:prstGeom>
          <a:ln w="0">
            <a:noFill/>
          </a:ln>
          <a:effectLst>
            <a:softEdge rad="112680"/>
          </a:effectLst>
        </p:spPr>
      </p:pic>
      <p:sp>
        <p:nvSpPr>
          <p:cNvPr id="175" name="PlaceHolder 1"/>
          <p:cNvSpPr>
            <a:spLocks noGrp="1"/>
          </p:cNvSpPr>
          <p:nvPr>
            <p:ph type="title"/>
          </p:nvPr>
        </p:nvSpPr>
        <p:spPr>
          <a:xfrm>
            <a:off x="756415" y="73643"/>
            <a:ext cx="4766244" cy="4580640"/>
          </a:xfrm>
          <a:prstGeom prst="rect">
            <a:avLst/>
          </a:prstGeom>
          <a:noFill/>
          <a:ln w="0">
            <a:noFill/>
          </a:ln>
        </p:spPr>
        <p:txBody>
          <a:bodyPr anchor="ctr">
            <a:noAutofit/>
          </a:bodyPr>
          <a:lstStyle/>
          <a:p>
            <a:pPr marL="180000">
              <a:lnSpc>
                <a:spcPct val="100000"/>
              </a:lnSpc>
              <a:buNone/>
            </a:pPr>
            <a:r>
              <a:rPr lang="ru-RU" sz="2400" b="1" i="1" strike="noStrike" spc="-1" dirty="0">
                <a:solidFill>
                  <a:srgbClr val="FFC000"/>
                </a:solidFill>
                <a:latin typeface="Arial Narrow"/>
              </a:rPr>
              <a:t> </a:t>
            </a:r>
            <a:r>
              <a:rPr lang="ru-RU" sz="2400" b="1" i="1" strike="noStrike" spc="-1" dirty="0">
                <a:latin typeface="Arial Narrow"/>
              </a:rPr>
              <a:t>Я не знаю, было ли в  семье</a:t>
            </a:r>
            <a:br>
              <a:rPr lang="ru-RU" sz="2400" b="1" i="1" strike="noStrike" spc="-1" dirty="0">
                <a:latin typeface="Arial Narrow"/>
              </a:rPr>
            </a:br>
            <a:r>
              <a:rPr lang="ru-RU" sz="2400" b="1" i="1" strike="noStrike" spc="-1" dirty="0" err="1">
                <a:latin typeface="Arial Narrow"/>
              </a:rPr>
              <a:t>Бугаец</a:t>
            </a:r>
            <a:r>
              <a:rPr lang="ru-RU" sz="2400" b="1" i="1" strike="noStrike" spc="-1" dirty="0">
                <a:latin typeface="Arial Narrow"/>
              </a:rPr>
              <a:t> Николая Григорьевича </a:t>
            </a:r>
            <a:br>
              <a:rPr lang="ru-RU" sz="2400" b="1" i="1" strike="noStrike" spc="-1" dirty="0">
                <a:latin typeface="Arial Narrow"/>
              </a:rPr>
            </a:br>
            <a:r>
              <a:rPr lang="ru-RU" sz="2400" b="1" i="1" strike="noStrike" spc="-1" dirty="0">
                <a:latin typeface="Arial Narrow"/>
              </a:rPr>
              <a:t>другое событие столь важным и главным, каким стал выход в свет книги «Солдатская слава» </a:t>
            </a:r>
            <a:br>
              <a:rPr lang="ru-RU" sz="2400" b="1" i="1" strike="noStrike" spc="-1" dirty="0">
                <a:latin typeface="Arial Narrow"/>
              </a:rPr>
            </a:br>
            <a:r>
              <a:rPr lang="ru-RU" sz="2400" b="1" i="1" strike="noStrike" spc="-1" dirty="0">
                <a:latin typeface="Arial Narrow"/>
              </a:rPr>
              <a:t>(Автор </a:t>
            </a:r>
            <a:r>
              <a:rPr lang="ru-RU" sz="2400" b="1" i="1" strike="noStrike" spc="-1" dirty="0" err="1">
                <a:latin typeface="Arial Narrow"/>
              </a:rPr>
              <a:t>Б.И.Андреев</a:t>
            </a:r>
            <a:r>
              <a:rPr lang="ru-RU" sz="2400" b="1" i="1" strike="noStrike" spc="-1" dirty="0">
                <a:latin typeface="Arial Narrow"/>
              </a:rPr>
              <a:t> и </a:t>
            </a:r>
            <a:r>
              <a:rPr lang="ru-RU" sz="2400" b="1" i="1" strike="noStrike" spc="-1" dirty="0" err="1">
                <a:latin typeface="Arial Narrow"/>
              </a:rPr>
              <a:t>И.Д.Вакуров</a:t>
            </a:r>
            <a:r>
              <a:rPr lang="ru-RU" sz="2400" b="1" i="1" strike="noStrike" spc="-1" dirty="0">
                <a:latin typeface="Arial Narrow"/>
              </a:rPr>
              <a:t>,</a:t>
            </a:r>
            <a:br>
              <a:rPr lang="ru-RU" sz="2400" b="1" i="1" strike="noStrike" spc="-1" dirty="0">
                <a:latin typeface="Arial Narrow"/>
              </a:rPr>
            </a:br>
            <a:r>
              <a:rPr lang="ru-RU" sz="2400" b="1" i="1" strike="noStrike" spc="-1" dirty="0">
                <a:latin typeface="Arial Narrow"/>
              </a:rPr>
              <a:t>Военное издательство</a:t>
            </a:r>
            <a:br>
              <a:rPr lang="ru-RU" sz="2400" b="1" i="1" strike="noStrike" spc="-1" dirty="0">
                <a:latin typeface="Arial Narrow"/>
              </a:rPr>
            </a:br>
            <a:r>
              <a:rPr lang="ru-RU" sz="2400" b="1" i="1" strike="noStrike" spc="-1" dirty="0">
                <a:latin typeface="Arial Narrow"/>
              </a:rPr>
              <a:t>Министерства</a:t>
            </a:r>
            <a:r>
              <a:rPr lang="ru-RU" sz="2400" b="1" i="1" spc="-1" dirty="0">
                <a:latin typeface="Arial Narrow"/>
              </a:rPr>
              <a:t> </a:t>
            </a:r>
            <a:r>
              <a:rPr lang="ru-RU" sz="2400" b="1" i="1" strike="noStrike" spc="-1" dirty="0">
                <a:latin typeface="Arial Narrow"/>
              </a:rPr>
              <a:t>обороны СССР, </a:t>
            </a:r>
            <a:br>
              <a:rPr lang="ru-RU" sz="2400" b="1" i="1" strike="noStrike" spc="-1" dirty="0">
                <a:latin typeface="Arial Narrow"/>
              </a:rPr>
            </a:br>
            <a:r>
              <a:rPr lang="ru-RU" sz="2400" b="1" i="1" strike="noStrike" spc="-1" dirty="0">
                <a:latin typeface="Arial Narrow"/>
              </a:rPr>
              <a:t>Москва, 1981г.)</a:t>
            </a:r>
            <a:endParaRPr lang="ru-RU" sz="2400" b="0" strike="noStrike" spc="-1" dirty="0">
              <a:latin typeface="Calibri"/>
            </a:endParaRPr>
          </a:p>
        </p:txBody>
      </p:sp>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2" descr="C:\Users\User\Desktop\ииоро.jpg"/>
          <p:cNvPicPr/>
          <p:nvPr/>
        </p:nvPicPr>
        <p:blipFill>
          <a:blip r:embed="rId2"/>
          <a:stretch/>
        </p:blipFill>
        <p:spPr>
          <a:xfrm>
            <a:off x="2089052" y="492369"/>
            <a:ext cx="4965895" cy="5936566"/>
          </a:xfrm>
          <a:prstGeom prst="rect">
            <a:avLst/>
          </a:prstGeom>
          <a:ln w="88900" cap="sq">
            <a:solidFill>
              <a:srgbClr val="FFFFFF"/>
            </a:solidFill>
            <a:miter/>
          </a:ln>
          <a:effectLst>
            <a:outerShdw blurRad="5508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788151" y="225083"/>
            <a:ext cx="8355849" cy="6857640"/>
          </a:xfrm>
          <a:prstGeom prst="rect">
            <a:avLst/>
          </a:prstGeom>
          <a:noFill/>
          <a:ln w="0">
            <a:noFill/>
          </a:ln>
        </p:spPr>
        <p:txBody>
          <a:bodyPr anchor="ctr">
            <a:noAutofit/>
          </a:bodyPr>
          <a:lstStyle/>
          <a:p>
            <a:pPr algn="ctr">
              <a:lnSpc>
                <a:spcPct val="100000"/>
              </a:lnSpc>
              <a:buNone/>
            </a:pPr>
            <a:r>
              <a:rPr lang="ru-RU" sz="2800" b="1" i="1" strike="noStrike" spc="-1" dirty="0">
                <a:latin typeface="Calibri"/>
              </a:rPr>
              <a:t>«Главный герой войны-солдат,» - прочитала я в предисловии книги. Значит, и мой прапрадед – герой. Каким же он   был в те фронтовые годы? Мы перечитываем описание боев, в которых участвовал  Николай Григорьевич, переживаем и волнуемся за него, как будто он, живой, вновь и вновь идет в  бой. Он умер днем, 2 августа 1983 года, в Темрюкской городской больнице от болезни и старых фронтовых ран. Ведь все эти годы после войны осколок гранаты так и остался в ноге </a:t>
            </a:r>
            <a:r>
              <a:rPr lang="ru-RU" sz="2800" b="1" i="1" strike="noStrike" spc="-1" dirty="0" err="1">
                <a:latin typeface="Calibri"/>
              </a:rPr>
              <a:t>Бугаец</a:t>
            </a:r>
            <a:r>
              <a:rPr lang="ru-RU" sz="2800" b="1" i="1" strike="noStrike" spc="-1" dirty="0">
                <a:latin typeface="Calibri"/>
              </a:rPr>
              <a:t> Н.Г. Он перенес пять тяжелых ранений. Героя  нет с нами. Осталась книга…Осталась память о нём. </a:t>
            </a:r>
            <a:br>
              <a:rPr sz="2800" dirty="0"/>
            </a:br>
            <a:endParaRPr lang="ru-RU" sz="2800" b="0" strike="noStrike" spc="-1" dirty="0">
              <a:solidFill>
                <a:srgbClr val="000000"/>
              </a:solidFill>
              <a:latin typeface="Calibri"/>
            </a:endParaRPr>
          </a:p>
        </p:txBody>
      </p:sp>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2" descr="C:\Users\User\Desktop\илои.jpg"/>
          <p:cNvPicPr/>
          <p:nvPr/>
        </p:nvPicPr>
        <p:blipFill>
          <a:blip r:embed="rId2"/>
          <a:stretch/>
        </p:blipFill>
        <p:spPr>
          <a:xfrm>
            <a:off x="0" y="404640"/>
            <a:ext cx="4731120" cy="3528000"/>
          </a:xfrm>
          <a:prstGeom prst="rect">
            <a:avLst/>
          </a:prstGeom>
          <a:ln w="88900" cap="sq">
            <a:solidFill>
              <a:srgbClr val="FFFFFF"/>
            </a:solidFill>
            <a:miter/>
          </a:ln>
          <a:effectLst>
            <a:outerShdw blurRad="5508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9" name="Picture 3" descr="C:\Users\User\Desktop\ииопое.jpg"/>
          <p:cNvPicPr/>
          <p:nvPr/>
        </p:nvPicPr>
        <p:blipFill>
          <a:blip r:embed="rId3"/>
          <a:stretch/>
        </p:blipFill>
        <p:spPr>
          <a:xfrm>
            <a:off x="3564000" y="3517200"/>
            <a:ext cx="5579640" cy="3340440"/>
          </a:xfrm>
          <a:prstGeom prst="rect">
            <a:avLst/>
          </a:prstGeom>
          <a:ln w="88900" cap="sq">
            <a:solidFill>
              <a:srgbClr val="FFFFFF"/>
            </a:solidFill>
            <a:miter/>
          </a:ln>
          <a:effectLst>
            <a:outerShdw blurRad="5508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0" name="PlaceHolder 1"/>
          <p:cNvSpPr>
            <a:spLocks noGrp="1"/>
          </p:cNvSpPr>
          <p:nvPr>
            <p:ph type="title"/>
          </p:nvPr>
        </p:nvSpPr>
        <p:spPr>
          <a:xfrm>
            <a:off x="4572000" y="0"/>
            <a:ext cx="4571640" cy="4076640"/>
          </a:xfrm>
          <a:prstGeom prst="rect">
            <a:avLst/>
          </a:prstGeom>
          <a:noFill/>
          <a:ln w="0">
            <a:noFill/>
          </a:ln>
        </p:spPr>
        <p:txBody>
          <a:bodyPr anchor="ctr">
            <a:noAutofit/>
          </a:bodyPr>
          <a:lstStyle/>
          <a:p>
            <a:pPr algn="ctr">
              <a:lnSpc>
                <a:spcPct val="100000"/>
              </a:lnSpc>
              <a:buNone/>
            </a:pPr>
            <a:r>
              <a:rPr lang="ru-RU" sz="1600" b="1" i="1" spc="-1" dirty="0">
                <a:solidFill>
                  <a:srgbClr val="FAC090"/>
                </a:solidFill>
                <a:latin typeface="Calibri"/>
              </a:rPr>
              <a:t>     </a:t>
            </a:r>
            <a:r>
              <a:rPr lang="ru-RU" sz="1800" b="1" i="1" strike="noStrike" spc="-1" dirty="0">
                <a:latin typeface="Calibri"/>
              </a:rPr>
              <a:t>Мы, молодые, познаем мир по – разному. Читая Горького, например, его ранние романтические произведения, я поняла, что есть два мужества: идти самому, преодолевая страх, и вести за собой других. Второй требует от человека не только напряжения всех сил, но и огромного чувства ответственности. И </a:t>
            </a:r>
            <a:r>
              <a:rPr lang="ru-RU" sz="1800" b="1" i="1" strike="noStrike" spc="-1" dirty="0" err="1">
                <a:latin typeface="Calibri"/>
              </a:rPr>
              <a:t>Бугаец</a:t>
            </a:r>
            <a:r>
              <a:rPr lang="ru-RU" sz="1800" b="1" i="1" strike="noStrike" spc="-1" dirty="0">
                <a:latin typeface="Calibri"/>
              </a:rPr>
              <a:t> Николай Григорьевич был бойцом именно такого склада.</a:t>
            </a:r>
            <a:endParaRPr lang="ru-RU" sz="2400" b="0" strike="noStrike" spc="-1" dirty="0">
              <a:latin typeface="Calibri"/>
            </a:endParaRPr>
          </a:p>
        </p:txBody>
      </p:sp>
    </p:spTree>
  </p:cSld>
  <p:clrMapOvr>
    <a:masterClrMapping/>
  </p:clrMapOvr>
  <p:transition spd="med">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440</Words>
  <Application>Microsoft Office PowerPoint</Application>
  <PresentationFormat>Экран (4:3)</PresentationFormat>
  <Paragraphs>24</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4</vt:i4>
      </vt:variant>
      <vt:variant>
        <vt:lpstr>Заголовки слайдов</vt:lpstr>
      </vt:variant>
      <vt:variant>
        <vt:i4>13</vt:i4>
      </vt:variant>
    </vt:vector>
  </HeadingPairs>
  <TitlesOfParts>
    <vt:vector size="24" baseType="lpstr">
      <vt:lpstr>Arial</vt:lpstr>
      <vt:lpstr>Arial Narrow</vt:lpstr>
      <vt:lpstr>Calibri</vt:lpstr>
      <vt:lpstr>DejaVu Sans</vt:lpstr>
      <vt:lpstr>Symbol</vt:lpstr>
      <vt:lpstr>Times New Roman</vt:lpstr>
      <vt:lpstr>Wingdings</vt:lpstr>
      <vt:lpstr>Office Theme</vt:lpstr>
      <vt:lpstr>Office Theme</vt:lpstr>
      <vt:lpstr>Office Theme</vt:lpstr>
      <vt:lpstr>Office Theme</vt:lpstr>
      <vt:lpstr> Тема: «Наша школа носит имя героя Бугаец Николая Григорьевича» </vt:lpstr>
      <vt:lpstr>          Бугаец Николай       Григорьевич  -  участник великой    отечественной войны, полный кавалер славы, помощник командира взвода 1161-го стрелкового полка (351-я стрелковая дивизия, 18-я армия, 1-й Украинский фронт), старший сержант. </vt:lpstr>
      <vt:lpstr>Презентация PowerPoint</vt:lpstr>
      <vt:lpstr>Презентация PowerPoint</vt:lpstr>
      <vt:lpstr>Презентация PowerPoint</vt:lpstr>
      <vt:lpstr> Я не знаю, было ли в  семье Бугаец Николая Григорьевича  другое событие столь важным и главным, каким стал выход в свет книги «Солдатская слава»  (Автор Б.И.Андреев и И.Д.Вакуров, Военное издательство Министерства обороны СССР,  Москва, 1981г.)</vt:lpstr>
      <vt:lpstr>Презентация PowerPoint</vt:lpstr>
      <vt:lpstr>«Главный герой войны-солдат,» - прочитала я в предисловии книги. Значит, и мой прапрадед – герой. Каким же он   был в те фронтовые годы? Мы перечитываем описание боев, в которых участвовал  Николай Григорьевич, переживаем и волнуемся за него, как будто он, живой, вновь и вновь идет в  бой. Он умер днем, 2 августа 1983 года, в Темрюкской городской больнице от болезни и старых фронтовых ран. Ведь все эти годы после войны осколок гранаты так и остался в ноге Бугаец Н.Г. Он перенес пять тяжелых ранений. Героя  нет с нами. Осталась книга…Осталась память о нём.  </vt:lpstr>
      <vt:lpstr>     Мы, молодые, познаем мир по – разному. Читая Горького, например, его ранние романтические произведения, я поняла, что есть два мужества: идти самому, преодолевая страх, и вести за собой других. Второй требует от человека не только напряжения всех сил, но и огромного чувства ответственности. И Бугаец Николай Григорьевич был бойцом именно такого склада.</vt:lpstr>
      <vt:lpstr>В  доме его сына  бережно хранятся все награды, а их много. Много писем, телеграмм, поздравлений. Фотографии хранятся в семейном альбоме, а одна  фотография стоят на самом видном месте в доме, будто он всегда с нами.  Был Николай Григорьевич –  «главным героем войны» - солдатом,   отстоявшим мир на земле. </vt:lpstr>
      <vt:lpstr>Презентация PowerPoint</vt:lpstr>
      <vt:lpstr>      Парадный вход в школу украшает Мемориальная доска с этой гордой для нас надписью. В станичном музее хранятся награды и  фотографии. Холл школы украшает портрет  моего прадеда с описанием  его боевых заслуг. Наша школа носит имя Бугаец Николая Григорьевича с 2018 года. </vt:lpstr>
      <vt:lpstr>-Берегите мир!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Номинация эссе Тема: «Моя семья в Великой Отечественной войне». Конкурсант: Петренко Ангелина Сергеевна, МБОУСОШ №18            10 класс.                                            Научный руководитель: Кулик Светлана Владимировна,  учитель литературы, МБОУСОШ №18</dc:title>
  <dc:subject/>
  <dc:creator>User</dc:creator>
  <dc:description/>
  <cp:lastModifiedBy>ADMIN</cp:lastModifiedBy>
  <cp:revision>32</cp:revision>
  <dcterms:created xsi:type="dcterms:W3CDTF">2016-05-11T11:08:23Z</dcterms:created>
  <dcterms:modified xsi:type="dcterms:W3CDTF">2025-02-25T08:56:25Z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(4:3)</vt:lpwstr>
  </property>
  <property fmtid="{D5CDD505-2E9C-101B-9397-08002B2CF9AE}" pid="3" name="Slides">
    <vt:i4>13</vt:i4>
  </property>
</Properties>
</file>